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5AD3B-DBDE-48E6-8194-CE1BB72625DA}" v="39" dt="2025-06-21T02:20:19.790"/>
    <p1510:client id="{08CFB9C8-78F1-4BB6-BBF8-BEBBE7DF6E22}" v="209" dt="2025-06-21T01:05:17.958"/>
    <p1510:client id="{682FBD03-77AC-42A2-BF2C-1C38BAF352B8}" v="27" dt="2025-06-21T01:38:3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oh Mohamed Saud" userId="f5647d292bd7dcbe" providerId="LiveId" clId="{07A5AD3B-DBDE-48E6-8194-CE1BB72625DA}"/>
    <pc:docChg chg="delSld modSld">
      <pc:chgData name="Yooh Mohamed Saud" userId="f5647d292bd7dcbe" providerId="LiveId" clId="{07A5AD3B-DBDE-48E6-8194-CE1BB72625DA}" dt="2025-06-21T02:22:41.908" v="124" actId="2696"/>
      <pc:docMkLst>
        <pc:docMk/>
      </pc:docMkLst>
      <pc:sldChg chg="modSp modAnim">
        <pc:chgData name="Yooh Mohamed Saud" userId="f5647d292bd7dcbe" providerId="LiveId" clId="{07A5AD3B-DBDE-48E6-8194-CE1BB72625DA}" dt="2025-06-21T02:11:47.248" v="16" actId="20577"/>
        <pc:sldMkLst>
          <pc:docMk/>
          <pc:sldMk cId="2991955821" sldId="256"/>
        </pc:sldMkLst>
        <pc:spChg chg="mod">
          <ac:chgData name="Yooh Mohamed Saud" userId="f5647d292bd7dcbe" providerId="LiveId" clId="{07A5AD3B-DBDE-48E6-8194-CE1BB72625DA}" dt="2025-06-21T02:10:15.796" v="8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7A5AD3B-DBDE-48E6-8194-CE1BB72625DA}" dt="2025-06-21T02:11:47.248" v="16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07A5AD3B-DBDE-48E6-8194-CE1BB72625DA}" dt="2025-06-21T02:12:19.344" v="24" actId="20577"/>
        <pc:sldMkLst>
          <pc:docMk/>
          <pc:sldMk cId="1153073126" sldId="257"/>
        </pc:sldMkLst>
        <pc:spChg chg="mod">
          <ac:chgData name="Yooh Mohamed Saud" userId="f5647d292bd7dcbe" providerId="LiveId" clId="{07A5AD3B-DBDE-48E6-8194-CE1BB72625DA}" dt="2025-06-21T02:12:19.344" v="24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07A5AD3B-DBDE-48E6-8194-CE1BB72625DA}" dt="2025-06-21T02:13:19.627" v="26" actId="14100"/>
        <pc:sldMkLst>
          <pc:docMk/>
          <pc:sldMk cId="3969029408" sldId="261"/>
        </pc:sldMkLst>
        <pc:spChg chg="mod">
          <ac:chgData name="Yooh Mohamed Saud" userId="f5647d292bd7dcbe" providerId="LiveId" clId="{07A5AD3B-DBDE-48E6-8194-CE1BB72625DA}" dt="2025-06-21T02:13:19.627" v="26" actId="14100"/>
          <ac:spMkLst>
            <pc:docMk/>
            <pc:sldMk cId="3969029408" sldId="261"/>
            <ac:spMk id="2" creationId="{AFB74AC6-DFF6-01B8-E760-1EF03A9EEA02}"/>
          </ac:spMkLst>
        </pc:spChg>
      </pc:sldChg>
      <pc:sldChg chg="modSp mod">
        <pc:chgData name="Yooh Mohamed Saud" userId="f5647d292bd7dcbe" providerId="LiveId" clId="{07A5AD3B-DBDE-48E6-8194-CE1BB72625DA}" dt="2025-06-21T02:15:13.957" v="45" actId="20577"/>
        <pc:sldMkLst>
          <pc:docMk/>
          <pc:sldMk cId="813144472" sldId="262"/>
        </pc:sldMkLst>
        <pc:spChg chg="mod">
          <ac:chgData name="Yooh Mohamed Saud" userId="f5647d292bd7dcbe" providerId="LiveId" clId="{07A5AD3B-DBDE-48E6-8194-CE1BB72625DA}" dt="2025-06-21T02:13:52.442" v="28" actId="6549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07A5AD3B-DBDE-48E6-8194-CE1BB72625DA}" dt="2025-06-21T02:15:13.957" v="45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07A5AD3B-DBDE-48E6-8194-CE1BB72625DA}" dt="2025-06-21T02:17:13.515" v="85" actId="1036"/>
        <pc:sldMkLst>
          <pc:docMk/>
          <pc:sldMk cId="4291323325" sldId="263"/>
        </pc:sldMkLst>
        <pc:spChg chg="mod">
          <ac:chgData name="Yooh Mohamed Saud" userId="f5647d292bd7dcbe" providerId="LiveId" clId="{07A5AD3B-DBDE-48E6-8194-CE1BB72625DA}" dt="2025-06-21T02:15:49.383" v="4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7A5AD3B-DBDE-48E6-8194-CE1BB72625DA}" dt="2025-06-21T02:17:13.515" v="85" actId="1036"/>
          <ac:spMkLst>
            <pc:docMk/>
            <pc:sldMk cId="4291323325" sldId="263"/>
            <ac:spMk id="6" creationId="{AFFED28C-5521-F208-D8FA-94F7090E5507}"/>
          </ac:spMkLst>
        </pc:spChg>
        <pc:spChg chg="mod">
          <ac:chgData name="Yooh Mohamed Saud" userId="f5647d292bd7dcbe" providerId="LiveId" clId="{07A5AD3B-DBDE-48E6-8194-CE1BB72625DA}" dt="2025-06-21T02:16:23.332" v="54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07A5AD3B-DBDE-48E6-8194-CE1BB72625DA}" dt="2025-06-21T02:18:20.083" v="96" actId="20577"/>
        <pc:sldMkLst>
          <pc:docMk/>
          <pc:sldMk cId="124247300" sldId="264"/>
        </pc:sldMkLst>
        <pc:spChg chg="mod">
          <ac:chgData name="Yooh Mohamed Saud" userId="f5647d292bd7dcbe" providerId="LiveId" clId="{07A5AD3B-DBDE-48E6-8194-CE1BB72625DA}" dt="2025-06-21T02:17:47.763" v="8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7A5AD3B-DBDE-48E6-8194-CE1BB72625DA}" dt="2025-06-21T02:18:20.083" v="9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07A5AD3B-DBDE-48E6-8194-CE1BB72625DA}" dt="2025-06-21T02:19:28.720" v="105" actId="20577"/>
        <pc:sldMkLst>
          <pc:docMk/>
          <pc:sldMk cId="660382047" sldId="265"/>
        </pc:sldMkLst>
        <pc:spChg chg="mod">
          <ac:chgData name="Yooh Mohamed Saud" userId="f5647d292bd7dcbe" providerId="LiveId" clId="{07A5AD3B-DBDE-48E6-8194-CE1BB72625DA}" dt="2025-06-21T02:18:57.225" v="97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7A5AD3B-DBDE-48E6-8194-CE1BB72625DA}" dt="2025-06-21T02:19:28.720" v="10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07A5AD3B-DBDE-48E6-8194-CE1BB72625DA}" dt="2025-06-21T02:21:27.290" v="122" actId="20577"/>
        <pc:sldMkLst>
          <pc:docMk/>
          <pc:sldMk cId="1364471396" sldId="266"/>
        </pc:sldMkLst>
        <pc:spChg chg="mod">
          <ac:chgData name="Yooh Mohamed Saud" userId="f5647d292bd7dcbe" providerId="LiveId" clId="{07A5AD3B-DBDE-48E6-8194-CE1BB72625DA}" dt="2025-06-21T02:19:58.408" v="10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7A5AD3B-DBDE-48E6-8194-CE1BB72625DA}" dt="2025-06-21T02:21:27.290" v="122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del">
        <pc:chgData name="Yooh Mohamed Saud" userId="f5647d292bd7dcbe" providerId="LiveId" clId="{07A5AD3B-DBDE-48E6-8194-CE1BB72625DA}" dt="2025-06-21T02:22:35.466" v="123" actId="2696"/>
        <pc:sldMkLst>
          <pc:docMk/>
          <pc:sldMk cId="3012093794" sldId="267"/>
        </pc:sldMkLst>
      </pc:sldChg>
      <pc:sldChg chg="del">
        <pc:chgData name="Yooh Mohamed Saud" userId="f5647d292bd7dcbe" providerId="LiveId" clId="{07A5AD3B-DBDE-48E6-8194-CE1BB72625DA}" dt="2025-06-21T02:22:41.908" v="124" actId="2696"/>
        <pc:sldMkLst>
          <pc:docMk/>
          <pc:sldMk cId="2561533933" sldId="268"/>
        </pc:sldMkLst>
      </pc:sldChg>
    </pc:docChg>
  </pc:docChgLst>
  <pc:docChgLst>
    <pc:chgData name="Yooh Mohamed Saud" userId="f5647d292bd7dcbe" providerId="LiveId" clId="{08CFB9C8-78F1-4BB6-BBF8-BEBBE7DF6E22}"/>
    <pc:docChg chg="undo custSel addSld delSld modSld addMainMaster delMainMaster modMainMaster">
      <pc:chgData name="Yooh Mohamed Saud" userId="f5647d292bd7dcbe" providerId="LiveId" clId="{08CFB9C8-78F1-4BB6-BBF8-BEBBE7DF6E22}" dt="2025-06-21T01:05:17.958" v="601"/>
      <pc:docMkLst>
        <pc:docMk/>
      </pc:docMkLst>
      <pc:sldChg chg="addSp delSp modSp new mod setBg modClrScheme addAnim setClrOvrMap chgLayout modNotesTx">
        <pc:chgData name="Yooh Mohamed Saud" userId="f5647d292bd7dcbe" providerId="LiveId" clId="{08CFB9C8-78F1-4BB6-BBF8-BEBBE7DF6E22}" dt="2025-06-21T01:04:33.382" v="596"/>
        <pc:sldMkLst>
          <pc:docMk/>
          <pc:sldMk cId="2991955821" sldId="256"/>
        </pc:sldMkLst>
        <pc:spChg chg="mo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8CFB9C8-78F1-4BB6-BBF8-BEBBE7DF6E22}" dt="2025-06-21T00:39:05" v="432" actId="255"/>
          <ac:spMkLst>
            <pc:docMk/>
            <pc:sldMk cId="2991955821" sldId="256"/>
            <ac:spMk id="3" creationId="{AFE9AA7D-282F-C86D-5763-544DD4DAFFE5}"/>
          </ac:spMkLst>
        </pc:spChg>
        <pc:spChg chg="add del mod">
          <ac:chgData name="Yooh Mohamed Saud" userId="f5647d292bd7dcbe" providerId="LiveId" clId="{08CFB9C8-78F1-4BB6-BBF8-BEBBE7DF6E22}" dt="2025-06-20T23:31:25.556" v="16"/>
          <ac:spMkLst>
            <pc:docMk/>
            <pc:sldMk cId="2991955821" sldId="256"/>
            <ac:spMk id="5" creationId="{A2034B9B-3BB4-68ED-9DAC-10C0C5B131D9}"/>
          </ac:spMkLst>
        </pc:spChg>
        <pc:spChg chg="add del">
          <ac:chgData name="Yooh Mohamed Saud" userId="f5647d292bd7dcbe" providerId="LiveId" clId="{08CFB9C8-78F1-4BB6-BBF8-BEBBE7DF6E22}" dt="2025-06-20T23:28:39.535" v="3" actId="26606"/>
          <ac:spMkLst>
            <pc:docMk/>
            <pc:sldMk cId="2991955821" sldId="256"/>
            <ac:spMk id="9" creationId="{80B98925-0550-1AFB-C1DC-02792400FB71}"/>
          </ac:spMkLst>
        </pc:spChg>
        <pc:spChg chg="add del">
          <ac:chgData name="Yooh Mohamed Saud" userId="f5647d292bd7dcbe" providerId="LiveId" clId="{08CFB9C8-78F1-4BB6-BBF8-BEBBE7DF6E22}" dt="2025-06-20T23:28:39.535" v="3" actId="26606"/>
          <ac:spMkLst>
            <pc:docMk/>
            <pc:sldMk cId="2991955821" sldId="256"/>
            <ac:spMk id="11" creationId="{0CCA9273-E74E-A306-1F74-BEF9EDA30500}"/>
          </ac:spMkLst>
        </pc:spChg>
        <pc:spChg chg="add del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13" creationId="{1DB043B4-68C6-45B9-82AC-A5800EADB8DB}"/>
          </ac:spMkLst>
        </pc:spChg>
        <pc:spChg chg="add del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15" creationId="{5337EA23-6703-4C96-9EEB-A408CBDD67BD}"/>
          </ac:spMkLst>
        </pc:spChg>
        <pc:spChg chg="add del">
          <ac:chgData name="Yooh Mohamed Saud" userId="f5647d292bd7dcbe" providerId="LiveId" clId="{08CFB9C8-78F1-4BB6-BBF8-BEBBE7DF6E22}" dt="2025-06-20T23:37:24.442" v="41" actId="26606"/>
          <ac:spMkLst>
            <pc:docMk/>
            <pc:sldMk cId="2991955821" sldId="256"/>
            <ac:spMk id="20" creationId="{5E5473D2-DD46-DFAF-84EC-264D6CE58B94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2" creationId="{95D2C779-8883-4E5F-A170-0F464918C1B7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3" creationId="{85CB65D0-496F-4797-A015-C85839E35D1A}"/>
          </ac:spMkLst>
        </pc:spChg>
        <pc:picChg chg="add del">
          <ac:chgData name="Yooh Mohamed Saud" userId="f5647d292bd7dcbe" providerId="LiveId" clId="{08CFB9C8-78F1-4BB6-BBF8-BEBBE7DF6E22}" dt="2025-06-20T23:28:39.535" v="3" actId="26606"/>
          <ac:picMkLst>
            <pc:docMk/>
            <pc:sldMk cId="2991955821" sldId="256"/>
            <ac:picMk id="4" creationId="{41CC6F6C-A259-7EF5-0AB6-55D64CA03BD7}"/>
          </ac:picMkLst>
        </pc:picChg>
        <pc:picChg chg="add mod">
          <ac:chgData name="Yooh Mohamed Saud" userId="f5647d292bd7dcbe" providerId="LiveId" clId="{08CFB9C8-78F1-4BB6-BBF8-BEBBE7DF6E22}" dt="2025-06-21T01:04:33.382" v="596"/>
          <ac:picMkLst>
            <pc:docMk/>
            <pc:sldMk cId="2991955821" sldId="256"/>
            <ac:picMk id="6" creationId="{E6365A83-61F9-E946-7E7A-1A3743C93859}"/>
          </ac:picMkLst>
        </pc:picChg>
        <pc:picChg chg="add mod ord">
          <ac:chgData name="Yooh Mohamed Saud" userId="f5647d292bd7dcbe" providerId="LiveId" clId="{08CFB9C8-78F1-4BB6-BBF8-BEBBE7DF6E22}" dt="2025-06-20T23:37:24.467" v="42" actId="26606"/>
          <ac:picMkLst>
            <pc:docMk/>
            <pc:sldMk cId="2991955821" sldId="256"/>
            <ac:picMk id="14" creationId="{40DE4FA9-18B3-011F-B3ED-4A5AD51630D3}"/>
          </ac:picMkLst>
        </pc:picChg>
        <pc:cxnChg chg="add">
          <ac:chgData name="Yooh Mohamed Saud" userId="f5647d292bd7dcbe" providerId="LiveId" clId="{08CFB9C8-78F1-4BB6-BBF8-BEBBE7DF6E22}" dt="2025-06-20T23:37:24.467" v="42" actId="26606"/>
          <ac:cxnSpMkLst>
            <pc:docMk/>
            <pc:sldMk cId="2991955821" sldId="256"/>
            <ac:cxnSpMk id="24" creationId="{BD96A694-258D-4418-A83C-B9BA72FD44B8}"/>
          </ac:cxnSpMkLst>
        </pc:cxnChg>
      </pc:sldChg>
      <pc:sldChg chg="addSp delSp modSp add mod modAnim delDesignElem chgLayout">
        <pc:chgData name="Yooh Mohamed Saud" userId="f5647d292bd7dcbe" providerId="LiveId" clId="{08CFB9C8-78F1-4BB6-BBF8-BEBBE7DF6E22}" dt="2025-06-21T01:04:20.733" v="595"/>
        <pc:sldMkLst>
          <pc:docMk/>
          <pc:sldMk cId="1153073126" sldId="257"/>
        </pc:sldMkLst>
        <pc:spChg chg="mod ord">
          <ac:chgData name="Yooh Mohamed Saud" userId="f5647d292bd7dcbe" providerId="LiveId" clId="{08CFB9C8-78F1-4BB6-BBF8-BEBBE7DF6E22}" dt="2025-06-21T00:42:21.708" v="451" actId="14100"/>
          <ac:spMkLst>
            <pc:docMk/>
            <pc:sldMk cId="1153073126" sldId="257"/>
            <ac:spMk id="2" creationId="{9312D9BD-B667-0975-91B0-65FAEE2F8B45}"/>
          </ac:spMkLst>
        </pc:spChg>
        <pc:spChg chg="del mod ord">
          <ac:chgData name="Yooh Mohamed Saud" userId="f5647d292bd7dcbe" providerId="LiveId" clId="{08CFB9C8-78F1-4BB6-BBF8-BEBBE7DF6E22}" dt="2025-06-21T00:30:39.084" v="377"/>
          <ac:spMkLst>
            <pc:docMk/>
            <pc:sldMk cId="1153073126" sldId="257"/>
            <ac:spMk id="3" creationId="{786CB7C6-9694-1217-4E85-E529BE7172E8}"/>
          </ac:spMkLst>
        </pc:spChg>
        <pc:spChg chg="add del mod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4" creationId="{0283BF63-3744-0CED-BC1F-B21D00E5BA45}"/>
          </ac:spMkLst>
        </pc:spChg>
        <pc:spChg chg="add del mod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5" creationId="{FF7FE19E-2EEF-3AC8-8A87-198198377432}"/>
          </ac:spMkLst>
        </pc:spChg>
        <pc:spChg chg="add mod ord">
          <ac:chgData name="Yooh Mohamed Saud" userId="f5647d292bd7dcbe" providerId="LiveId" clId="{08CFB9C8-78F1-4BB6-BBF8-BEBBE7DF6E22}" dt="2025-06-21T00:34:32.202" v="401" actId="1076"/>
          <ac:spMkLst>
            <pc:docMk/>
            <pc:sldMk cId="1153073126" sldId="257"/>
            <ac:spMk id="6" creationId="{71AF2284-A447-F590-CEA7-EDE44F7CE2CD}"/>
          </ac:spMkLst>
        </pc:spChg>
        <pc:spChg chg="add mod">
          <ac:chgData name="Yooh Mohamed Saud" userId="f5647d292bd7dcbe" providerId="LiveId" clId="{08CFB9C8-78F1-4BB6-BBF8-BEBBE7DF6E22}" dt="2025-06-21T00:36:56.600" v="427" actId="20577"/>
          <ac:spMkLst>
            <pc:docMk/>
            <pc:sldMk cId="1153073126" sldId="257"/>
            <ac:spMk id="7" creationId="{5576BAB1-CE3E-3B87-EACB-64007FC0E73F}"/>
          </ac:spMkLst>
        </pc:spChg>
        <pc:spChg chg="del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22" creationId="{A7F4DCDC-F23B-B9C1-5CD8-4DBCDE94955C}"/>
          </ac:spMkLst>
        </pc:spChg>
        <pc:spChg chg="del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23" creationId="{4B9B9671-C0F4-7F65-71DD-026172A7FB1D}"/>
          </ac:spMkLst>
        </pc:spChg>
        <pc:picChg chg="add mod">
          <ac:chgData name="Yooh Mohamed Saud" userId="f5647d292bd7dcbe" providerId="LiveId" clId="{08CFB9C8-78F1-4BB6-BBF8-BEBBE7DF6E22}" dt="2025-06-21T01:04:20.733" v="595"/>
          <ac:picMkLst>
            <pc:docMk/>
            <pc:sldMk cId="1153073126" sldId="257"/>
            <ac:picMk id="8" creationId="{C623F87B-290F-F29F-B0E7-DDFA4C7B9037}"/>
          </ac:picMkLst>
        </pc:picChg>
        <pc:picChg chg="mod">
          <ac:chgData name="Yooh Mohamed Saud" userId="f5647d292bd7dcbe" providerId="LiveId" clId="{08CFB9C8-78F1-4BB6-BBF8-BEBBE7DF6E22}" dt="2025-06-21T00:20:07.884" v="241" actId="1076"/>
          <ac:picMkLst>
            <pc:docMk/>
            <pc:sldMk cId="1153073126" sldId="257"/>
            <ac:picMk id="14" creationId="{6399AFEE-0718-7400-DF08-D70957B95965}"/>
          </ac:picMkLst>
        </pc:picChg>
        <pc:cxnChg chg="del">
          <ac:chgData name="Yooh Mohamed Saud" userId="f5647d292bd7dcbe" providerId="LiveId" clId="{08CFB9C8-78F1-4BB6-BBF8-BEBBE7DF6E22}" dt="2025-06-20T23:50:40.001" v="96" actId="6264"/>
          <ac:cxnSpMkLst>
            <pc:docMk/>
            <pc:sldMk cId="1153073126" sldId="257"/>
            <ac:cxnSpMk id="24" creationId="{2FF96B7F-1C64-114C-6B4A-843EFB2C2771}"/>
          </ac:cxnSpMkLst>
        </pc:cxnChg>
      </pc:sldChg>
      <pc:sldChg chg="add del">
        <pc:chgData name="Yooh Mohamed Saud" userId="f5647d292bd7dcbe" providerId="LiveId" clId="{08CFB9C8-78F1-4BB6-BBF8-BEBBE7DF6E22}" dt="2025-06-21T00:39:31.415" v="434" actId="2696"/>
        <pc:sldMkLst>
          <pc:docMk/>
          <pc:sldMk cId="1295746046" sldId="258"/>
        </pc:sldMkLst>
      </pc:sldChg>
      <pc:sldChg chg="add del">
        <pc:chgData name="Yooh Mohamed Saud" userId="f5647d292bd7dcbe" providerId="LiveId" clId="{08CFB9C8-78F1-4BB6-BBF8-BEBBE7DF6E22}" dt="2025-06-21T00:39:35.204" v="435" actId="2696"/>
        <pc:sldMkLst>
          <pc:docMk/>
          <pc:sldMk cId="2318586994" sldId="259"/>
        </pc:sldMkLst>
      </pc:sldChg>
      <pc:sldChg chg="addSp delSp modSp add del mod delDesignElem chgLayout">
        <pc:chgData name="Yooh Mohamed Saud" userId="f5647d292bd7dcbe" providerId="LiveId" clId="{08CFB9C8-78F1-4BB6-BBF8-BEBBE7DF6E22}" dt="2025-06-20T23:47:27.191" v="89" actId="2696"/>
        <pc:sldMkLst>
          <pc:docMk/>
          <pc:sldMk cId="476187260" sldId="260"/>
        </pc:sldMkLst>
        <pc:spChg chg="mod ord">
          <ac:chgData name="Yooh Mohamed Saud" userId="f5647d292bd7dcbe" providerId="LiveId" clId="{08CFB9C8-78F1-4BB6-BBF8-BEBBE7DF6E22}" dt="2025-06-20T23:46:57.636" v="86" actId="1076"/>
          <ac:spMkLst>
            <pc:docMk/>
            <pc:sldMk cId="476187260" sldId="260"/>
            <ac:spMk id="2" creationId="{6EF71F71-0320-5C42-2B63-E23D6CDA8233}"/>
          </ac:spMkLst>
        </pc:spChg>
        <pc:spChg chg="mod or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" creationId="{E8C6B32A-996A-F260-3EC5-42F0FD2596EA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4" creationId="{8E9EBA3F-D2D3-D8F0-1022-25345E1AEEC3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5" creationId="{41D624F5-3B28-0833-C482-17B88E59CC31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6" creationId="{3B2DA825-6702-D0A1-4DC2-0DF9626F1F39}"/>
          </ac:spMkLst>
        </pc:spChg>
        <pc:spChg chg="add del mod ord">
          <ac:chgData name="Yooh Mohamed Saud" userId="f5647d292bd7dcbe" providerId="LiveId" clId="{08CFB9C8-78F1-4BB6-BBF8-BEBBE7DF6E22}" dt="2025-06-20T23:43:29.678" v="77" actId="700"/>
          <ac:spMkLst>
            <pc:docMk/>
            <pc:sldMk cId="476187260" sldId="260"/>
            <ac:spMk id="7" creationId="{06708B29-0231-255A-09BE-C4023201169B}"/>
          </ac:spMkLst>
        </pc:spChg>
        <pc:spChg chg="add del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2" creationId="{618D6E09-C253-BE07-97D5-1EFDFF8F547F}"/>
          </ac:spMkLst>
        </pc:spChg>
        <pc:spChg chg="add del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3" creationId="{AA659C6F-ADF6-2BC0-F2E5-A2DE30560A38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9" creationId="{33E93247-6229-44AB-A550-739E971E690B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1" creationId="{6BB6B482-ACCA-4938-8AEA-49D525C17221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5" creationId="{612349FF-7742-42ED-ADF3-238B5DDD176C}"/>
          </ac:spMkLst>
        </pc:spChg>
        <pc:picChg chg="del mod">
          <ac:chgData name="Yooh Mohamed Saud" userId="f5647d292bd7dcbe" providerId="LiveId" clId="{08CFB9C8-78F1-4BB6-BBF8-BEBBE7DF6E22}" dt="2025-06-20T23:47:20.654" v="88" actId="478"/>
          <ac:picMkLst>
            <pc:docMk/>
            <pc:sldMk cId="476187260" sldId="260"/>
            <ac:picMk id="14" creationId="{A6EBC05E-2175-EFE5-562A-A004344949EF}"/>
          </ac:picMkLst>
        </pc:picChg>
        <pc:cxnChg chg="add del">
          <ac:chgData name="Yooh Mohamed Saud" userId="f5647d292bd7dcbe" providerId="LiveId" clId="{08CFB9C8-78F1-4BB6-BBF8-BEBBE7DF6E22}" dt="2025-06-20T23:46:07.876" v="83" actId="26606"/>
          <ac:cxnSpMkLst>
            <pc:docMk/>
            <pc:sldMk cId="476187260" sldId="260"/>
            <ac:cxnSpMk id="24" creationId="{D1B0B130-F415-0DC7-126E-6667ABA74C8D}"/>
          </ac:cxnSpMkLst>
        </pc:cxnChg>
        <pc:cxnChg chg="add">
          <ac:chgData name="Yooh Mohamed Saud" userId="f5647d292bd7dcbe" providerId="LiveId" clId="{08CFB9C8-78F1-4BB6-BBF8-BEBBE7DF6E22}" dt="2025-06-20T23:46:07.876" v="83" actId="26606"/>
          <ac:cxnSpMkLst>
            <pc:docMk/>
            <pc:sldMk cId="476187260" sldId="260"/>
            <ac:cxnSpMk id="37" creationId="{2CF06E40-3ECB-4820-95B5-8A70B07D4B47}"/>
          </ac:cxnSpMkLst>
        </pc:cxnChg>
      </pc:sldChg>
      <pc:sldChg chg="new del">
        <pc:chgData name="Yooh Mohamed Saud" userId="f5647d292bd7dcbe" providerId="LiveId" clId="{08CFB9C8-78F1-4BB6-BBF8-BEBBE7DF6E22}" dt="2025-06-21T00:17:29.909" v="157" actId="2696"/>
        <pc:sldMkLst>
          <pc:docMk/>
          <pc:sldMk cId="1080518331" sldId="260"/>
        </pc:sldMkLst>
      </pc:sldChg>
      <pc:sldChg chg="modSp add del mod">
        <pc:chgData name="Yooh Mohamed Saud" userId="f5647d292bd7dcbe" providerId="LiveId" clId="{08CFB9C8-78F1-4BB6-BBF8-BEBBE7DF6E22}" dt="2025-06-21T00:43:18.581" v="455" actId="2696"/>
        <pc:sldMkLst>
          <pc:docMk/>
          <pc:sldMk cId="3399115617" sldId="260"/>
        </pc:sldMkLst>
        <pc:spChg chg="mod">
          <ac:chgData name="Yooh Mohamed Saud" userId="f5647d292bd7dcbe" providerId="LiveId" clId="{08CFB9C8-78F1-4BB6-BBF8-BEBBE7DF6E22}" dt="2025-06-21T00:40:11.908" v="436"/>
          <ac:spMkLst>
            <pc:docMk/>
            <pc:sldMk cId="3399115617" sldId="260"/>
            <ac:spMk id="2" creationId="{AD237553-BF0D-7F85-57DD-676C7E17F4A7}"/>
          </ac:spMkLst>
        </pc:spChg>
        <pc:spChg chg="mod">
          <ac:chgData name="Yooh Mohamed Saud" userId="f5647d292bd7dcbe" providerId="LiveId" clId="{08CFB9C8-78F1-4BB6-BBF8-BEBBE7DF6E22}" dt="2025-06-21T00:41:21.526" v="446" actId="2710"/>
          <ac:spMkLst>
            <pc:docMk/>
            <pc:sldMk cId="3399115617" sldId="260"/>
            <ac:spMk id="7" creationId="{51BF3D37-C361-8FD6-04FA-E7E8CF7F75C4}"/>
          </ac:spMkLst>
        </pc:spChg>
      </pc:sldChg>
      <pc:sldChg chg="addSp delSp modSp add mod">
        <pc:chgData name="Yooh Mohamed Saud" userId="f5647d292bd7dcbe" providerId="LiveId" clId="{08CFB9C8-78F1-4BB6-BBF8-BEBBE7DF6E22}" dt="2025-06-21T01:03:47.443" v="594" actId="1035"/>
        <pc:sldMkLst>
          <pc:docMk/>
          <pc:sldMk cId="3969029408" sldId="261"/>
        </pc:sldMkLst>
        <pc:spChg chg="mod">
          <ac:chgData name="Yooh Mohamed Saud" userId="f5647d292bd7dcbe" providerId="LiveId" clId="{08CFB9C8-78F1-4BB6-BBF8-BEBBE7DF6E22}" dt="2025-06-21T00:43:10.828" v="454"/>
          <ac:spMkLst>
            <pc:docMk/>
            <pc:sldMk cId="3969029408" sldId="261"/>
            <ac:spMk id="2" creationId="{AFB74AC6-DFF6-01B8-E760-1EF03A9EEA02}"/>
          </ac:spMkLst>
        </pc:spChg>
        <pc:spChg chg="add del mod">
          <ac:chgData name="Yooh Mohamed Saud" userId="f5647d292bd7dcbe" providerId="LiveId" clId="{08CFB9C8-78F1-4BB6-BBF8-BEBBE7DF6E22}" dt="2025-06-21T01:02:44.366" v="582" actId="478"/>
          <ac:spMkLst>
            <pc:docMk/>
            <pc:sldMk cId="3969029408" sldId="261"/>
            <ac:spMk id="3" creationId="{C0778884-5ABE-E1D6-BEDA-288030A028C8}"/>
          </ac:spMkLst>
        </pc:spChg>
        <pc:spChg chg="mod">
          <ac:chgData name="Yooh Mohamed Saud" userId="f5647d292bd7dcbe" providerId="LiveId" clId="{08CFB9C8-78F1-4BB6-BBF8-BEBBE7DF6E22}" dt="2025-06-21T00:42:53.303" v="453"/>
          <ac:spMkLst>
            <pc:docMk/>
            <pc:sldMk cId="3969029408" sldId="261"/>
            <ac:spMk id="7" creationId="{3B98931F-585C-B6FB-BE75-EBC4C16578A3}"/>
          </ac:spMkLst>
        </pc:spChg>
        <pc:picChg chg="add mod">
          <ac:chgData name="Yooh Mohamed Saud" userId="f5647d292bd7dcbe" providerId="LiveId" clId="{08CFB9C8-78F1-4BB6-BBF8-BEBBE7DF6E22}" dt="2025-06-21T01:03:47.443" v="594" actId="1035"/>
          <ac:picMkLst>
            <pc:docMk/>
            <pc:sldMk cId="3969029408" sldId="261"/>
            <ac:picMk id="5" creationId="{25B21C86-E2F1-9972-888F-DDD353F59EEC}"/>
          </ac:picMkLst>
        </pc:picChg>
      </pc:sldChg>
      <pc:sldChg chg="addSp modSp add mod">
        <pc:chgData name="Yooh Mohamed Saud" userId="f5647d292bd7dcbe" providerId="LiveId" clId="{08CFB9C8-78F1-4BB6-BBF8-BEBBE7DF6E22}" dt="2025-06-21T01:04:54.301" v="597"/>
        <pc:sldMkLst>
          <pc:docMk/>
          <pc:sldMk cId="813144472" sldId="262"/>
        </pc:sldMkLst>
        <pc:spChg chg="mod">
          <ac:chgData name="Yooh Mohamed Saud" userId="f5647d292bd7dcbe" providerId="LiveId" clId="{08CFB9C8-78F1-4BB6-BBF8-BEBBE7DF6E22}" dt="2025-06-21T00:46:20.625" v="469"/>
          <ac:spMkLst>
            <pc:docMk/>
            <pc:sldMk cId="813144472" sldId="262"/>
            <ac:spMk id="2" creationId="{A7C935D7-D58D-DC79-43AF-F58A8F5D048C}"/>
          </ac:spMkLst>
        </pc:spChg>
        <pc:spChg chg="add">
          <ac:chgData name="Yooh Mohamed Saud" userId="f5647d292bd7dcbe" providerId="LiveId" clId="{08CFB9C8-78F1-4BB6-BBF8-BEBBE7DF6E22}" dt="2025-06-21T00:44:17.031" v="458"/>
          <ac:spMkLst>
            <pc:docMk/>
            <pc:sldMk cId="813144472" sldId="262"/>
            <ac:spMk id="3" creationId="{CAAC64AC-7FF5-ACDA-CB66-A07F8650C364}"/>
          </ac:spMkLst>
        </pc:spChg>
        <pc:spChg chg="add">
          <ac:chgData name="Yooh Mohamed Saud" userId="f5647d292bd7dcbe" providerId="LiveId" clId="{08CFB9C8-78F1-4BB6-BBF8-BEBBE7DF6E22}" dt="2025-06-21T00:46:35.870" v="470"/>
          <ac:spMkLst>
            <pc:docMk/>
            <pc:sldMk cId="813144472" sldId="262"/>
            <ac:spMk id="4" creationId="{0B1F285C-7CD9-FE60-B787-94836CB43BF0}"/>
          </ac:spMkLst>
        </pc:spChg>
        <pc:spChg chg="mod">
          <ac:chgData name="Yooh Mohamed Saud" userId="f5647d292bd7dcbe" providerId="LiveId" clId="{08CFB9C8-78F1-4BB6-BBF8-BEBBE7DF6E22}" dt="2025-06-21T00:46:54.216" v="475" actId="20577"/>
          <ac:spMkLst>
            <pc:docMk/>
            <pc:sldMk cId="813144472" sldId="262"/>
            <ac:spMk id="7" creationId="{A508416E-DE11-9C7F-C1AD-AAB14C34C591}"/>
          </ac:spMkLst>
        </pc:spChg>
        <pc:picChg chg="add mod">
          <ac:chgData name="Yooh Mohamed Saud" userId="f5647d292bd7dcbe" providerId="LiveId" clId="{08CFB9C8-78F1-4BB6-BBF8-BEBBE7DF6E22}" dt="2025-06-21T01:04:54.301" v="597"/>
          <ac:picMkLst>
            <pc:docMk/>
            <pc:sldMk cId="813144472" sldId="262"/>
            <ac:picMk id="5" creationId="{C037869A-609A-D683-BEE0-59DE2159F4C7}"/>
          </ac:picMkLst>
        </pc:picChg>
      </pc:sldChg>
      <pc:sldChg chg="addSp modSp add mod">
        <pc:chgData name="Yooh Mohamed Saud" userId="f5647d292bd7dcbe" providerId="LiveId" clId="{08CFB9C8-78F1-4BB6-BBF8-BEBBE7DF6E22}" dt="2025-06-21T01:05:01.625" v="598"/>
        <pc:sldMkLst>
          <pc:docMk/>
          <pc:sldMk cId="4291323325" sldId="263"/>
        </pc:sldMkLst>
        <pc:spChg chg="mod">
          <ac:chgData name="Yooh Mohamed Saud" userId="f5647d292bd7dcbe" providerId="LiveId" clId="{08CFB9C8-78F1-4BB6-BBF8-BEBBE7DF6E22}" dt="2025-06-21T00:47:57.521" v="47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8CFB9C8-78F1-4BB6-BBF8-BEBBE7DF6E22}" dt="2025-06-21T00:48:26.034" v="484" actId="20577"/>
          <ac:spMkLst>
            <pc:docMk/>
            <pc:sldMk cId="4291323325" sldId="263"/>
            <ac:spMk id="7" creationId="{540BD21E-FD51-6C29-4D76-D1959EDD7896}"/>
          </ac:spMkLst>
        </pc:spChg>
        <pc:picChg chg="add mod">
          <ac:chgData name="Yooh Mohamed Saud" userId="f5647d292bd7dcbe" providerId="LiveId" clId="{08CFB9C8-78F1-4BB6-BBF8-BEBBE7DF6E22}" dt="2025-06-21T01:05:01.625" v="598"/>
          <ac:picMkLst>
            <pc:docMk/>
            <pc:sldMk cId="4291323325" sldId="263"/>
            <ac:picMk id="3" creationId="{94120EEE-0056-A8CD-C71C-1C243FAEB7C0}"/>
          </ac:picMkLst>
        </pc:picChg>
      </pc:sldChg>
      <pc:sldChg chg="addSp modSp add mod">
        <pc:chgData name="Yooh Mohamed Saud" userId="f5647d292bd7dcbe" providerId="LiveId" clId="{08CFB9C8-78F1-4BB6-BBF8-BEBBE7DF6E22}" dt="2025-06-21T01:05:06.912" v="599"/>
        <pc:sldMkLst>
          <pc:docMk/>
          <pc:sldMk cId="124247300" sldId="264"/>
        </pc:sldMkLst>
        <pc:spChg chg="mod">
          <ac:chgData name="Yooh Mohamed Saud" userId="f5647d292bd7dcbe" providerId="LiveId" clId="{08CFB9C8-78F1-4BB6-BBF8-BEBBE7DF6E22}" dt="2025-06-21T00:49:51.024" v="494" actId="20577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8CFB9C8-78F1-4BB6-BBF8-BEBBE7DF6E22}" dt="2025-06-21T00:49:38.336" v="493" actId="20577"/>
          <ac:spMkLst>
            <pc:docMk/>
            <pc:sldMk cId="124247300" sldId="264"/>
            <ac:spMk id="7" creationId="{13A8BCAD-9F1B-FE08-D8A3-39CB53EA9011}"/>
          </ac:spMkLst>
        </pc:spChg>
        <pc:picChg chg="add mod">
          <ac:chgData name="Yooh Mohamed Saud" userId="f5647d292bd7dcbe" providerId="LiveId" clId="{08CFB9C8-78F1-4BB6-BBF8-BEBBE7DF6E22}" dt="2025-06-21T01:05:06.912" v="599"/>
          <ac:picMkLst>
            <pc:docMk/>
            <pc:sldMk cId="124247300" sldId="264"/>
            <ac:picMk id="3" creationId="{EB3D01B2-D19D-E55E-A8CE-0D2AFA304195}"/>
          </ac:picMkLst>
        </pc:picChg>
      </pc:sldChg>
      <pc:sldChg chg="addSp modSp add mod">
        <pc:chgData name="Yooh Mohamed Saud" userId="f5647d292bd7dcbe" providerId="LiveId" clId="{08CFB9C8-78F1-4BB6-BBF8-BEBBE7DF6E22}" dt="2025-06-21T01:05:11.924" v="600"/>
        <pc:sldMkLst>
          <pc:docMk/>
          <pc:sldMk cId="660382047" sldId="265"/>
        </pc:sldMkLst>
        <pc:spChg chg="mod">
          <ac:chgData name="Yooh Mohamed Saud" userId="f5647d292bd7dcbe" providerId="LiveId" clId="{08CFB9C8-78F1-4BB6-BBF8-BEBBE7DF6E22}" dt="2025-06-21T00:50:39.886" v="498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8CFB9C8-78F1-4BB6-BBF8-BEBBE7DF6E22}" dt="2025-06-21T00:51:05.902" v="506" actId="20577"/>
          <ac:spMkLst>
            <pc:docMk/>
            <pc:sldMk cId="660382047" sldId="265"/>
            <ac:spMk id="7" creationId="{DF6965C9-E669-19DB-2588-A723A3910DDF}"/>
          </ac:spMkLst>
        </pc:spChg>
        <pc:picChg chg="add mod">
          <ac:chgData name="Yooh Mohamed Saud" userId="f5647d292bd7dcbe" providerId="LiveId" clId="{08CFB9C8-78F1-4BB6-BBF8-BEBBE7DF6E22}" dt="2025-06-21T01:05:11.924" v="600"/>
          <ac:picMkLst>
            <pc:docMk/>
            <pc:sldMk cId="660382047" sldId="265"/>
            <ac:picMk id="3" creationId="{C20C1C90-134D-F682-181F-22FFE4924892}"/>
          </ac:picMkLst>
        </pc:picChg>
      </pc:sldChg>
      <pc:sldChg chg="addSp modSp add mod">
        <pc:chgData name="Yooh Mohamed Saud" userId="f5647d292bd7dcbe" providerId="LiveId" clId="{08CFB9C8-78F1-4BB6-BBF8-BEBBE7DF6E22}" dt="2025-06-21T01:05:17.958" v="601"/>
        <pc:sldMkLst>
          <pc:docMk/>
          <pc:sldMk cId="1364471396" sldId="266"/>
        </pc:sldMkLst>
        <pc:spChg chg="mod">
          <ac:chgData name="Yooh Mohamed Saud" userId="f5647d292bd7dcbe" providerId="LiveId" clId="{08CFB9C8-78F1-4BB6-BBF8-BEBBE7DF6E22}" dt="2025-06-21T00:52:59.318" v="51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8CFB9C8-78F1-4BB6-BBF8-BEBBE7DF6E22}" dt="2025-06-21T00:53:32.845" v="524" actId="20577"/>
          <ac:spMkLst>
            <pc:docMk/>
            <pc:sldMk cId="1364471396" sldId="266"/>
            <ac:spMk id="7" creationId="{A9C3018E-5679-BD73-A6A1-DAAE60A6F0E7}"/>
          </ac:spMkLst>
        </pc:spChg>
        <pc:picChg chg="add mod">
          <ac:chgData name="Yooh Mohamed Saud" userId="f5647d292bd7dcbe" providerId="LiveId" clId="{08CFB9C8-78F1-4BB6-BBF8-BEBBE7DF6E22}" dt="2025-06-21T01:05:17.958" v="601"/>
          <ac:picMkLst>
            <pc:docMk/>
            <pc:sldMk cId="1364471396" sldId="266"/>
            <ac:picMk id="3" creationId="{32C683AD-ECD1-A5DB-0253-BC9083692B77}"/>
          </ac:picMkLst>
        </pc:picChg>
      </pc:sldChg>
      <pc:sldChg chg="add del">
        <pc:chgData name="Yooh Mohamed Saud" userId="f5647d292bd7dcbe" providerId="LiveId" clId="{08CFB9C8-78F1-4BB6-BBF8-BEBBE7DF6E22}" dt="2025-06-21T00:53:47.375" v="525" actId="2696"/>
        <pc:sldMkLst>
          <pc:docMk/>
          <pc:sldMk cId="4202433697" sldId="267"/>
        </pc:sldMkLst>
      </pc:sldChg>
      <pc:sldMasterChg chg="add del addSldLayout delSldLayout">
        <pc:chgData name="Yooh Mohamed Saud" userId="f5647d292bd7dcbe" providerId="LiveId" clId="{08CFB9C8-78F1-4BB6-BBF8-BEBBE7DF6E22}" dt="2025-06-20T23:28:39.567" v="4" actId="26606"/>
        <pc:sldMasterMkLst>
          <pc:docMk/>
          <pc:sldMasterMk cId="3116669008" sldId="2147483660"/>
        </pc:sldMasterMkLst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870405845" sldId="214748366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368204481" sldId="214748366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3769617" sldId="214748366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87330916" sldId="214748366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051348658" sldId="214748366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051787149" sldId="214748366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136707810" sldId="2147483667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56625639" sldId="2147483668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0506159" sldId="2147483669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25834322" sldId="2147483670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364316460" sldId="214748367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232418667" sldId="214748367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622171920" sldId="214748367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84512667" sldId="214748367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917807738" sldId="214748367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41100595" sldId="214748367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773254697" sldId="2147483677"/>
          </pc:sldLayoutMkLst>
        </pc:sldLayoutChg>
      </pc:sldMasterChg>
      <pc:sldMasterChg chg="add del replId addSldLayout delSldLayout">
        <pc:chgData name="Yooh Mohamed Saud" userId="f5647d292bd7dcbe" providerId="LiveId" clId="{08CFB9C8-78F1-4BB6-BBF8-BEBBE7DF6E22}" dt="2025-06-20T23:28:39.535" v="3" actId="26606"/>
        <pc:sldMasterMkLst>
          <pc:docMk/>
          <pc:sldMasterMk cId="236491211" sldId="2147483678"/>
        </pc:sldMasterMkLst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736439178" sldId="2147483679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091501420" sldId="2147483680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77217600" sldId="2147483681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953780351" sldId="2147483682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113848091" sldId="2147483683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915014655" sldId="2147483684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527273321" sldId="2147483685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528943148" sldId="2147483686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190995337" sldId="2147483687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53014682" sldId="2147483688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47852781" sldId="2147483689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67" v="42" actId="26606"/>
        <pc:sldMasterMkLst>
          <pc:docMk/>
          <pc:sldMasterMk cId="3507865452" sldId="2147483763"/>
        </pc:sldMasterMkLst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88477052" sldId="2147483752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93228558" sldId="2147483753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534273906" sldId="2147483754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503260819" sldId="2147483755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829817312" sldId="2147483756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060134988" sldId="2147483757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616573139" sldId="2147483758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763271336" sldId="2147483759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238710511" sldId="2147483760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624416145" sldId="2147483761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919071362" sldId="2147483762"/>
          </pc:sldLayoutMkLst>
        </pc:sldLayoutChg>
      </pc:sldMasterChg>
      <pc:sldMasterChg chg="add addSldLayout modSldLayout">
        <pc:chgData name="Yooh Mohamed Saud" userId="f5647d292bd7dcbe" providerId="LiveId" clId="{08CFB9C8-78F1-4BB6-BBF8-BEBBE7DF6E22}" dt="2025-06-21T00:57:14.341" v="546" actId="20577"/>
        <pc:sldMasterMkLst>
          <pc:docMk/>
          <pc:sldMasterMk cId="2817812494" sldId="2147483787"/>
        </pc:sldMasterMkLst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2854405964" sldId="2147483776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707084954" sldId="2147483777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79881816" sldId="2147483778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397302292" sldId="2147483779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393842507" sldId="2147483780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422055881" sldId="2147483781"/>
          </pc:sldLayoutMkLst>
        </pc:sldLayoutChg>
        <pc:sldLayoutChg chg="modSp add mod">
          <pc:chgData name="Yooh Mohamed Saud" userId="f5647d292bd7dcbe" providerId="LiveId" clId="{08CFB9C8-78F1-4BB6-BBF8-BEBBE7DF6E22}" dt="2025-06-21T00:57:14.341" v="546" actId="20577"/>
          <pc:sldLayoutMkLst>
            <pc:docMk/>
            <pc:sldMasterMk cId="2817812494" sldId="2147483787"/>
            <pc:sldLayoutMk cId="2737664164" sldId="2147483782"/>
          </pc:sldLayoutMkLst>
          <pc:spChg chg="mod">
            <ac:chgData name="Yooh Mohamed Saud" userId="f5647d292bd7dcbe" providerId="LiveId" clId="{08CFB9C8-78F1-4BB6-BBF8-BEBBE7DF6E22}" dt="2025-06-21T00:57:14.341" v="546" actId="20577"/>
            <ac:spMkLst>
              <pc:docMk/>
              <pc:sldMasterMk cId="2817812494" sldId="2147483787"/>
              <pc:sldLayoutMk cId="2737664164" sldId="2147483782"/>
              <ac:spMk id="5" creationId="{52680305-1AD7-482D-BFFD-6CDB83AB39A4}"/>
            </ac:spMkLst>
          </pc:spChg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95916114" sldId="2147483783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22858015" sldId="2147483784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931020677" sldId="2147483785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161894436" sldId="2147483786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42" v="41" actId="26606"/>
        <pc:sldMasterMkLst>
          <pc:docMk/>
          <pc:sldMasterMk cId="499361463" sldId="2147483800"/>
        </pc:sldMasterMkLst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26307018" sldId="2147483789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706235392" sldId="2147483790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748119801" sldId="2147483791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234885416" sldId="2147483792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3545049833" sldId="2147483793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349164219" sldId="2147483794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12714713" sldId="2147483795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670928232" sldId="2147483796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47330766" sldId="2147483797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65921927" sldId="2147483798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42961434" sldId="2147483799"/>
          </pc:sldLayoutMkLst>
        </pc:sldLayoutChg>
      </pc:sldMasterChg>
    </pc:docChg>
  </pc:docChgLst>
  <pc:docChgLst>
    <pc:chgData name="Yooh Mohamed Saud" userId="f5647d292bd7dcbe" providerId="LiveId" clId="{682FBD03-77AC-42A2-BF2C-1C38BAF352B8}"/>
    <pc:docChg chg="undo custSel addSld modSld">
      <pc:chgData name="Yooh Mohamed Saud" userId="f5647d292bd7dcbe" providerId="LiveId" clId="{682FBD03-77AC-42A2-BF2C-1C38BAF352B8}" dt="2025-06-21T01:39:04.576" v="94" actId="20577"/>
      <pc:docMkLst>
        <pc:docMk/>
      </pc:docMkLst>
      <pc:sldChg chg="modSp mod">
        <pc:chgData name="Yooh Mohamed Saud" userId="f5647d292bd7dcbe" providerId="LiveId" clId="{682FBD03-77AC-42A2-BF2C-1C38BAF352B8}" dt="2025-06-21T01:15:54.256" v="2"/>
        <pc:sldMkLst>
          <pc:docMk/>
          <pc:sldMk cId="2991955821" sldId="256"/>
        </pc:sldMkLst>
        <pc:spChg chg="mod">
          <ac:chgData name="Yooh Mohamed Saud" userId="f5647d292bd7dcbe" providerId="LiveId" clId="{682FBD03-77AC-42A2-BF2C-1C38BAF352B8}" dt="2025-06-21T01:15:32.011" v="1" actId="2763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682FBD03-77AC-42A2-BF2C-1C38BAF352B8}" dt="2025-06-21T01:15:54.256" v="2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682FBD03-77AC-42A2-BF2C-1C38BAF352B8}" dt="2025-06-21T01:16:46.190" v="10" actId="20577"/>
        <pc:sldMkLst>
          <pc:docMk/>
          <pc:sldMk cId="1153073126" sldId="257"/>
        </pc:sldMkLst>
        <pc:spChg chg="mod">
          <ac:chgData name="Yooh Mohamed Saud" userId="f5647d292bd7dcbe" providerId="LiveId" clId="{682FBD03-77AC-42A2-BF2C-1C38BAF352B8}" dt="2025-06-21T01:16:46.190" v="1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682FBD03-77AC-42A2-BF2C-1C38BAF352B8}" dt="2025-06-21T01:23:11.765" v="25" actId="20577"/>
        <pc:sldMkLst>
          <pc:docMk/>
          <pc:sldMk cId="3969029408" sldId="261"/>
        </pc:sldMkLst>
        <pc:spChg chg="mod">
          <ac:chgData name="Yooh Mohamed Saud" userId="f5647d292bd7dcbe" providerId="LiveId" clId="{682FBD03-77AC-42A2-BF2C-1C38BAF352B8}" dt="2025-06-21T01:17:53.711" v="1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682FBD03-77AC-42A2-BF2C-1C38BAF352B8}" dt="2025-06-21T01:23:11.765" v="25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682FBD03-77AC-42A2-BF2C-1C38BAF352B8}" dt="2025-06-21T01:25:01.333" v="34" actId="20577"/>
        <pc:sldMkLst>
          <pc:docMk/>
          <pc:sldMk cId="813144472" sldId="262"/>
        </pc:sldMkLst>
        <pc:spChg chg="mod">
          <ac:chgData name="Yooh Mohamed Saud" userId="f5647d292bd7dcbe" providerId="LiveId" clId="{682FBD03-77AC-42A2-BF2C-1C38BAF352B8}" dt="2025-06-21T01:24:16.627" v="27" actId="20577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682FBD03-77AC-42A2-BF2C-1C38BAF352B8}" dt="2025-06-21T01:25:01.333" v="34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682FBD03-77AC-42A2-BF2C-1C38BAF352B8}" dt="2025-06-21T01:26:28.135" v="40" actId="20577"/>
        <pc:sldMkLst>
          <pc:docMk/>
          <pc:sldMk cId="4291323325" sldId="263"/>
        </pc:sldMkLst>
        <pc:spChg chg="mod">
          <ac:chgData name="Yooh Mohamed Saud" userId="f5647d292bd7dcbe" providerId="LiveId" clId="{682FBD03-77AC-42A2-BF2C-1C38BAF352B8}" dt="2025-06-21T01:25:58.201" v="35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682FBD03-77AC-42A2-BF2C-1C38BAF352B8}" dt="2025-06-21T01:26:28.135" v="40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682FBD03-77AC-42A2-BF2C-1C38BAF352B8}" dt="2025-06-21T01:28:03.700" v="45" actId="1076"/>
        <pc:sldMkLst>
          <pc:docMk/>
          <pc:sldMk cId="124247300" sldId="264"/>
        </pc:sldMkLst>
        <pc:spChg chg="mod">
          <ac:chgData name="Yooh Mohamed Saud" userId="f5647d292bd7dcbe" providerId="LiveId" clId="{682FBD03-77AC-42A2-BF2C-1C38BAF352B8}" dt="2025-06-21T01:27:23.280" v="41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682FBD03-77AC-42A2-BF2C-1C38BAF352B8}" dt="2025-06-21T01:28:03.700" v="45" actId="1076"/>
          <ac:spMkLst>
            <pc:docMk/>
            <pc:sldMk cId="124247300" sldId="264"/>
            <ac:spMk id="6" creationId="{19E63CD4-5179-4EE1-55F5-D2AA88A55095}"/>
          </ac:spMkLst>
        </pc:spChg>
        <pc:spChg chg="mod">
          <ac:chgData name="Yooh Mohamed Saud" userId="f5647d292bd7dcbe" providerId="LiveId" clId="{682FBD03-77AC-42A2-BF2C-1C38BAF352B8}" dt="2025-06-21T01:27:52.018" v="44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682FBD03-77AC-42A2-BF2C-1C38BAF352B8}" dt="2025-06-21T01:31:00.756" v="54" actId="20577"/>
        <pc:sldMkLst>
          <pc:docMk/>
          <pc:sldMk cId="660382047" sldId="265"/>
        </pc:sldMkLst>
        <pc:spChg chg="mod">
          <ac:chgData name="Yooh Mohamed Saud" userId="f5647d292bd7dcbe" providerId="LiveId" clId="{682FBD03-77AC-42A2-BF2C-1C38BAF352B8}" dt="2025-06-21T01:30:32.707" v="46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682FBD03-77AC-42A2-BF2C-1C38BAF352B8}" dt="2025-06-21T01:31:00.756" v="54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682FBD03-77AC-42A2-BF2C-1C38BAF352B8}" dt="2025-06-21T01:34:21.222" v="75" actId="20577"/>
        <pc:sldMkLst>
          <pc:docMk/>
          <pc:sldMk cId="1364471396" sldId="266"/>
        </pc:sldMkLst>
        <pc:spChg chg="mod">
          <ac:chgData name="Yooh Mohamed Saud" userId="f5647d292bd7dcbe" providerId="LiveId" clId="{682FBD03-77AC-42A2-BF2C-1C38BAF352B8}" dt="2025-06-21T01:32:21.367" v="57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682FBD03-77AC-42A2-BF2C-1C38BAF352B8}" dt="2025-06-21T01:34:21.222" v="75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682FBD03-77AC-42A2-BF2C-1C38BAF352B8}" dt="2025-06-21T01:36:40.221" v="84" actId="20577"/>
        <pc:sldMkLst>
          <pc:docMk/>
          <pc:sldMk cId="3012093794" sldId="267"/>
        </pc:sldMkLst>
        <pc:spChg chg="mod">
          <ac:chgData name="Yooh Mohamed Saud" userId="f5647d292bd7dcbe" providerId="LiveId" clId="{682FBD03-77AC-42A2-BF2C-1C38BAF352B8}" dt="2025-06-21T01:35:03.916" v="76"/>
          <ac:spMkLst>
            <pc:docMk/>
            <pc:sldMk cId="3012093794" sldId="267"/>
            <ac:spMk id="2" creationId="{CF7216FF-B7EF-F3FF-FE71-B707A6CF506A}"/>
          </ac:spMkLst>
        </pc:spChg>
        <pc:spChg chg="mod">
          <ac:chgData name="Yooh Mohamed Saud" userId="f5647d292bd7dcbe" providerId="LiveId" clId="{682FBD03-77AC-42A2-BF2C-1C38BAF352B8}" dt="2025-06-21T01:36:40.221" v="84" actId="20577"/>
          <ac:spMkLst>
            <pc:docMk/>
            <pc:sldMk cId="3012093794" sldId="267"/>
            <ac:spMk id="7" creationId="{B56C8356-FE86-19EA-9AB5-085EB807C94E}"/>
          </ac:spMkLst>
        </pc:spChg>
      </pc:sldChg>
      <pc:sldChg chg="modSp add mod">
        <pc:chgData name="Yooh Mohamed Saud" userId="f5647d292bd7dcbe" providerId="LiveId" clId="{682FBD03-77AC-42A2-BF2C-1C38BAF352B8}" dt="2025-06-21T01:39:04.576" v="94" actId="20577"/>
        <pc:sldMkLst>
          <pc:docMk/>
          <pc:sldMk cId="2561533933" sldId="268"/>
        </pc:sldMkLst>
        <pc:spChg chg="mod">
          <ac:chgData name="Yooh Mohamed Saud" userId="f5647d292bd7dcbe" providerId="LiveId" clId="{682FBD03-77AC-42A2-BF2C-1C38BAF352B8}" dt="2025-06-21T01:38:35.494" v="89"/>
          <ac:spMkLst>
            <pc:docMk/>
            <pc:sldMk cId="2561533933" sldId="268"/>
            <ac:spMk id="2" creationId="{32B57E34-0BD3-4EB1-6AED-FE68A404D57A}"/>
          </ac:spMkLst>
        </pc:spChg>
        <pc:spChg chg="mod">
          <ac:chgData name="Yooh Mohamed Saud" userId="f5647d292bd7dcbe" providerId="LiveId" clId="{682FBD03-77AC-42A2-BF2C-1C38BAF352B8}" dt="2025-06-21T01:39:04.576" v="94" actId="20577"/>
          <ac:spMkLst>
            <pc:docMk/>
            <pc:sldMk cId="2561533933" sldId="268"/>
            <ac:spMk id="7" creationId="{B1D45B36-09C4-9C9A-9807-A4147FAC9C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7860-D42F-44D1-8B25-11C6EAA6845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7893-38F2-4C64-8A37-4B68ECB0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F5C8-9616-49EC-AA49-B2F358C4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D450F-370A-9A64-FB0C-587B8A78B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AC154-1B00-B458-E6BB-C357EF35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14D5-53FB-E431-F751-86C9D9B61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D8D1-B1EC-114D-F051-3DC8B690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83BEA-29F4-AEA5-1761-12C9BFC6F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81428-0A45-1DE6-49DA-1F377150E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374B-CC3C-2EAE-10B4-8A8FA40E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B7328-DCE8-7893-FB3D-3EA41721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92CFA-DB65-F4E2-030A-C4CB2B0A7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C243A-7E66-CEE8-9B87-57C97B1DF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24EA-4851-1B9C-9C35-8BF47E062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347B1-0ACA-0D42-E2E3-897F6E10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B02EE-223E-4DB6-C462-842B60841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A51FB-9C13-76E0-A9C1-0CA8A001C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0731-0AFA-48B9-30D9-0A9F957D2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6D38-30F4-BE68-7AD0-D3D1D25A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D08A0-1E7C-03CD-4E92-06730A08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80565-6491-F0FB-1C88-B4C775D96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A075-AE36-B4E3-5D31-CEB55B1DA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0FD0-AB7E-98DA-0443-9BDDB41C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E1263-D708-CD9D-D7E8-28890C30B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50A14-6F3A-2603-0EAF-E1E66AB0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FC5E1-05EC-C3CD-FC55-638C45A1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4EE2-0403-6372-7BC7-0F8856C5A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57B8F-77A5-1F16-3E8D-5A375D4D7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44781-39F0-E552-A2A7-01BFF9996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CD86-1762-21D3-91BE-677032E45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Maldivians For Chagos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8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DE4FA9-18B3-011F-B3ED-4A5AD516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37875-F9DD-7AB9-28D4-9E625BAA1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Dom Manuel’s Enduring Sovereign Identity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9AA7D-282F-C86D-5763-544DD4DA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Legal-Historical Study of Post-Exile Royal Assertion in the Maldives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6365A83-61F9-E946-7E7A-1A3743C9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256CC-C7E4-4C25-98E1-19A6845E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99AFEE-0718-7400-DF08-D70957B9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AF2284-A447-F590-CEA7-EDE44F7CE2CD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2D9BD-B667-0975-91B0-65FAEE2F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introduction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576BAB1-CE3E-3B87-EACB-64007FC0E7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1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 of Sultan Hassan IX (Dom Manuel)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Historical context: Exile, conversion to Christianity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 theme: Continued assertion of sovereignty post-deposition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623F87B-290F-F29F-B0E7-DDFA4C7B9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CB8BE-17E0-C41F-DE49-454E0035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5D653B-FBD2-29CF-E739-B049379A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299AA8-58E4-8615-0E30-3763841BC44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74AC6-DFF6-01B8-E760-1EF03A9E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43148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Sovereignty Through Correspondence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98931F-585C-B6FB-BE75-EBC4C16578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651778"/>
            <a:ext cx="61986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1545: Alleged suzerainty by the Rajah of Cherical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No concrete historical corroboration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Reflects fluid sovereignty in the region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25B21C86-E2F1-9972-888F-DDD353F59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ACD75-D99E-0FA9-827C-F9E6E3F5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9CAA8E-230B-4E2E-ABF4-1C6999F14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E4D92-6844-01E5-1FC7-E54B23A8F156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935D7-D58D-DC79-43AF-F58A8F5D0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Royal Titulary as Evidence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508416E-DE11-9C7F-C1AD-AAB14C34C5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882338"/>
            <a:ext cx="619866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Full royal title retained after exile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Claims over: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Three patanas (Cuaydu / Suvadiva)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Seven islands of Pullobay (Foalhavahi/Chagos)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Sumatra coast &amp; Strait of Manacuma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Titulary = Legal and symbolic claim to authority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037869A-609A-D683-BEE0-59DE2159F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4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1BD07-BA67-FC07-9385-9A1D33540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7CA075-6C61-9381-6216-90A75CED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FED28C-5521-F208-D8FA-94F7090E5507}"/>
              </a:ext>
            </a:extLst>
          </p:cNvPr>
          <p:cNvSpPr/>
          <p:nvPr/>
        </p:nvSpPr>
        <p:spPr>
          <a:xfrm>
            <a:off x="1" y="-1197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A439A-3B72-FD34-D12F-6BEBA0C24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Portuguese Recognition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40BD21E-FD51-6C29-4D76-D1959EDD78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2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1555: Portuguese Viceroy recognized Dom Manuel as King (held only Malé)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1560: Issued royal charter to Manoel da Silveira d’Araujo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1561: Charter confirmed by Viceroy in 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94120EEE-0056-A8CD-C71C-1C243FAE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CFE40-41DB-3F35-D993-F9B730DEC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73EC39-48B0-29A4-F6A2-7C57E5B5D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E63CD4-5179-4EE1-55F5-D2AA88A55095}"/>
              </a:ext>
            </a:extLst>
          </p:cNvPr>
          <p:cNvSpPr/>
          <p:nvPr/>
        </p:nvSpPr>
        <p:spPr>
          <a:xfrm>
            <a:off x="0" y="0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FBB10-074B-D591-2DF0-508B4A41F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Geographic Legitimacy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3A8BCAD-9F1B-FE08-D8A3-39CB53EA90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3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Use of regal seal and geographic detail in titles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Direct link to Chagos Archipelago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Asserted navigation/conquest of Sumatra &amp; Manacuma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Reinforced maritime sovereignty</a:t>
            </a: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B3D01B2-D19D-E55E-A8CE-0D2AFA30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D7E31-FB58-F3CE-D88F-7ADD0256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8A8EF0-F5C8-2DF4-4E4C-ADB6EB91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563A46-4217-26E1-3ABE-DD52EC71E6FC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E65B0-DA5D-CD7D-C392-AA2CE20E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Implications for Maldivian Sovereignty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6965C9-E669-19DB-2588-A723A3910D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3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Titulary as a form of legal-political assertion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Maintained identity as sovereign post-conversion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Bolstered historical claims over disputed territories (e.g., Chagos)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20C1C90-134D-F682-181F-22FFE492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A4C08-F8CA-E467-8EBB-579E4B138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8B61C8-ABCD-83F4-4164-FACC7370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D4C818-7F1D-EE3A-5667-1B17A0A6373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72185-9373-63C0-3653-4C3F2C4AE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Conclusion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9C3018E-5679-BD73-A6A1-DAAE60A6F0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3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Dom Manuel never relinquished royal identity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Recognized sovereignty through documents, titles, and foreign validation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Legacy contributes to Maldives’ historical territorial narrative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32C683AD-ECD1-A5DB-0253-BC9083692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</TotalTime>
  <Words>248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Calisto MT</vt:lpstr>
      <vt:lpstr>Univers Condensed</vt:lpstr>
      <vt:lpstr>Wingdings</vt:lpstr>
      <vt:lpstr>ChronicleVTI</vt:lpstr>
      <vt:lpstr>   Dom Manuel’s Enduring Sovereign Identity    </vt:lpstr>
      <vt:lpstr> introduction </vt:lpstr>
      <vt:lpstr> Sovereignty Through Correspondence </vt:lpstr>
      <vt:lpstr>Royal Titulary as Evidence</vt:lpstr>
      <vt:lpstr> Portuguese Recognition </vt:lpstr>
      <vt:lpstr> Geographic Legitimacy </vt:lpstr>
      <vt:lpstr> Implications for Maldivian Sovereignty </vt:lpstr>
      <vt:lpstr>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Yooh Mohamed Saud</dc:creator>
  <cp:lastModifiedBy>Yooh Mohamed Saud</cp:lastModifiedBy>
  <cp:revision>1</cp:revision>
  <dcterms:created xsi:type="dcterms:W3CDTF">2025-06-20T23:27:58Z</dcterms:created>
  <dcterms:modified xsi:type="dcterms:W3CDTF">2025-06-21T02:22:45Z</dcterms:modified>
</cp:coreProperties>
</file>