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808218-ED3E-4D91-9E80-07F484EBB938}" v="21" dt="2025-06-22T16:07:03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04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oh Mohamed Saud" userId="f5647d292bd7dcbe" providerId="LiveId" clId="{B8B3E42A-F78B-47B5-AC25-95335159BD0E}"/>
    <pc:docChg chg="addSld modSld">
      <pc:chgData name="Yooh Mohamed Saud" userId="f5647d292bd7dcbe" providerId="LiveId" clId="{B8B3E42A-F78B-47B5-AC25-95335159BD0E}" dt="2025-06-21T12:58:03.206" v="86" actId="20577"/>
      <pc:docMkLst>
        <pc:docMk/>
      </pc:docMkLst>
      <pc:sldChg chg="modSp mod">
        <pc:chgData name="Yooh Mohamed Saud" userId="f5647d292bd7dcbe" providerId="LiveId" clId="{B8B3E42A-F78B-47B5-AC25-95335159BD0E}" dt="2025-06-21T12:48:35.481" v="12" actId="14100"/>
        <pc:sldMkLst>
          <pc:docMk/>
          <pc:sldMk cId="2991955821" sldId="256"/>
        </pc:sldMkLst>
        <pc:spChg chg="mod">
          <ac:chgData name="Yooh Mohamed Saud" userId="f5647d292bd7dcbe" providerId="LiveId" clId="{B8B3E42A-F78B-47B5-AC25-95335159BD0E}" dt="2025-06-21T12:47:14.391" v="0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B8B3E42A-F78B-47B5-AC25-95335159BD0E}" dt="2025-06-21T12:48:35.481" v="12" actId="14100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B8B3E42A-F78B-47B5-AC25-95335159BD0E}" dt="2025-06-21T12:49:23.030" v="20" actId="20577"/>
        <pc:sldMkLst>
          <pc:docMk/>
          <pc:sldMk cId="1153073126" sldId="257"/>
        </pc:sldMkLst>
        <pc:spChg chg="mod">
          <ac:chgData name="Yooh Mohamed Saud" userId="f5647d292bd7dcbe" providerId="LiveId" clId="{B8B3E42A-F78B-47B5-AC25-95335159BD0E}" dt="2025-06-21T12:49:23.030" v="20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B8B3E42A-F78B-47B5-AC25-95335159BD0E}" dt="2025-06-21T12:50:27.563" v="29" actId="20577"/>
        <pc:sldMkLst>
          <pc:docMk/>
          <pc:sldMk cId="3969029408" sldId="261"/>
        </pc:sldMkLst>
        <pc:spChg chg="mod">
          <ac:chgData name="Yooh Mohamed Saud" userId="f5647d292bd7dcbe" providerId="LiveId" clId="{B8B3E42A-F78B-47B5-AC25-95335159BD0E}" dt="2025-06-21T12:49:49.642" v="21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B8B3E42A-F78B-47B5-AC25-95335159BD0E}" dt="2025-06-21T12:50:27.563" v="29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B8B3E42A-F78B-47B5-AC25-95335159BD0E}" dt="2025-06-21T12:51:57.578" v="40" actId="2710"/>
        <pc:sldMkLst>
          <pc:docMk/>
          <pc:sldMk cId="813144472" sldId="262"/>
        </pc:sldMkLst>
        <pc:spChg chg="mod">
          <ac:chgData name="Yooh Mohamed Saud" userId="f5647d292bd7dcbe" providerId="LiveId" clId="{B8B3E42A-F78B-47B5-AC25-95335159BD0E}" dt="2025-06-21T12:50:54.014" v="30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B8B3E42A-F78B-47B5-AC25-95335159BD0E}" dt="2025-06-21T12:51:57.578" v="40" actId="2710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B8B3E42A-F78B-47B5-AC25-95335159BD0E}" dt="2025-06-21T12:52:56.554" v="49" actId="20577"/>
        <pc:sldMkLst>
          <pc:docMk/>
          <pc:sldMk cId="4291323325" sldId="263"/>
        </pc:sldMkLst>
        <pc:spChg chg="mod">
          <ac:chgData name="Yooh Mohamed Saud" userId="f5647d292bd7dcbe" providerId="LiveId" clId="{B8B3E42A-F78B-47B5-AC25-95335159BD0E}" dt="2025-06-21T12:52:31.575" v="41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B8B3E42A-F78B-47B5-AC25-95335159BD0E}" dt="2025-06-21T12:52:56.554" v="49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B8B3E42A-F78B-47B5-AC25-95335159BD0E}" dt="2025-06-21T12:53:48.610" v="58" actId="20577"/>
        <pc:sldMkLst>
          <pc:docMk/>
          <pc:sldMk cId="124247300" sldId="264"/>
        </pc:sldMkLst>
        <pc:spChg chg="mod">
          <ac:chgData name="Yooh Mohamed Saud" userId="f5647d292bd7dcbe" providerId="LiveId" clId="{B8B3E42A-F78B-47B5-AC25-95335159BD0E}" dt="2025-06-21T12:53:18.019" v="50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B8B3E42A-F78B-47B5-AC25-95335159BD0E}" dt="2025-06-21T12:53:48.610" v="58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B8B3E42A-F78B-47B5-AC25-95335159BD0E}" dt="2025-06-21T12:55:26.699" v="67" actId="20577"/>
        <pc:sldMkLst>
          <pc:docMk/>
          <pc:sldMk cId="660382047" sldId="265"/>
        </pc:sldMkLst>
        <pc:spChg chg="mod">
          <ac:chgData name="Yooh Mohamed Saud" userId="f5647d292bd7dcbe" providerId="LiveId" clId="{B8B3E42A-F78B-47B5-AC25-95335159BD0E}" dt="2025-06-21T12:55:00.228" v="59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B8B3E42A-F78B-47B5-AC25-95335159BD0E}" dt="2025-06-21T12:55:26.699" v="67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B8B3E42A-F78B-47B5-AC25-95335159BD0E}" dt="2025-06-21T12:56:42.764" v="76" actId="20577"/>
        <pc:sldMkLst>
          <pc:docMk/>
          <pc:sldMk cId="1364471396" sldId="266"/>
        </pc:sldMkLst>
        <pc:spChg chg="mod">
          <ac:chgData name="Yooh Mohamed Saud" userId="f5647d292bd7dcbe" providerId="LiveId" clId="{B8B3E42A-F78B-47B5-AC25-95335159BD0E}" dt="2025-06-21T12:56:10.781" v="68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B8B3E42A-F78B-47B5-AC25-95335159BD0E}" dt="2025-06-21T12:56:42.764" v="76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modSp add mod">
        <pc:chgData name="Yooh Mohamed Saud" userId="f5647d292bd7dcbe" providerId="LiveId" clId="{B8B3E42A-F78B-47B5-AC25-95335159BD0E}" dt="2025-06-21T12:58:03.206" v="86" actId="20577"/>
        <pc:sldMkLst>
          <pc:docMk/>
          <pc:sldMk cId="332934187" sldId="267"/>
        </pc:sldMkLst>
        <pc:spChg chg="mod">
          <ac:chgData name="Yooh Mohamed Saud" userId="f5647d292bd7dcbe" providerId="LiveId" clId="{B8B3E42A-F78B-47B5-AC25-95335159BD0E}" dt="2025-06-21T12:57:30.649" v="78"/>
          <ac:spMkLst>
            <pc:docMk/>
            <pc:sldMk cId="332934187" sldId="267"/>
            <ac:spMk id="2" creationId="{95C1B9F0-771D-58E0-2C4B-7B90DE893292}"/>
          </ac:spMkLst>
        </pc:spChg>
        <pc:spChg chg="mod">
          <ac:chgData name="Yooh Mohamed Saud" userId="f5647d292bd7dcbe" providerId="LiveId" clId="{B8B3E42A-F78B-47B5-AC25-95335159BD0E}" dt="2025-06-21T12:58:03.206" v="86" actId="20577"/>
          <ac:spMkLst>
            <pc:docMk/>
            <pc:sldMk cId="332934187" sldId="267"/>
            <ac:spMk id="7" creationId="{75E10F9C-822A-C8C2-449F-19D945814CD3}"/>
          </ac:spMkLst>
        </pc:spChg>
      </pc:sldChg>
    </pc:docChg>
  </pc:docChgLst>
  <pc:docChgLst>
    <pc:chgData name="Yooh Mohamed Saud" userId="f5647d292bd7dcbe" providerId="LiveId" clId="{ED078F2E-5447-4335-A6C3-2FDE1E4E5624}"/>
    <pc:docChg chg="custSel modSld">
      <pc:chgData name="Yooh Mohamed Saud" userId="f5647d292bd7dcbe" providerId="LiveId" clId="{ED078F2E-5447-4335-A6C3-2FDE1E4E5624}" dt="2025-06-21T09:26:47.500" v="95"/>
      <pc:docMkLst>
        <pc:docMk/>
      </pc:docMkLst>
      <pc:sldChg chg="modSp modAnim">
        <pc:chgData name="Yooh Mohamed Saud" userId="f5647d292bd7dcbe" providerId="LiveId" clId="{ED078F2E-5447-4335-A6C3-2FDE1E4E5624}" dt="2025-06-21T09:26:47.500" v="95"/>
        <pc:sldMkLst>
          <pc:docMk/>
          <pc:sldMk cId="2991955821" sldId="256"/>
        </pc:sldMkLst>
        <pc:spChg chg="mod">
          <ac:chgData name="Yooh Mohamed Saud" userId="f5647d292bd7dcbe" providerId="LiveId" clId="{ED078F2E-5447-4335-A6C3-2FDE1E4E5624}" dt="2025-06-21T09:26:47.500" v="95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ED078F2E-5447-4335-A6C3-2FDE1E4E5624}" dt="2025-06-21T09:16:09.022" v="15" actId="20577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ED078F2E-5447-4335-A6C3-2FDE1E4E5624}" dt="2025-06-21T09:17:38.815" v="31" actId="20577"/>
        <pc:sldMkLst>
          <pc:docMk/>
          <pc:sldMk cId="1153073126" sldId="257"/>
        </pc:sldMkLst>
        <pc:spChg chg="mod">
          <ac:chgData name="Yooh Mohamed Saud" userId="f5647d292bd7dcbe" providerId="LiveId" clId="{ED078F2E-5447-4335-A6C3-2FDE1E4E5624}" dt="2025-06-21T09:17:38.815" v="31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ED078F2E-5447-4335-A6C3-2FDE1E4E5624}" dt="2025-06-21T09:19:33.827" v="40" actId="20577"/>
        <pc:sldMkLst>
          <pc:docMk/>
          <pc:sldMk cId="3969029408" sldId="261"/>
        </pc:sldMkLst>
        <pc:spChg chg="mod">
          <ac:chgData name="Yooh Mohamed Saud" userId="f5647d292bd7dcbe" providerId="LiveId" clId="{ED078F2E-5447-4335-A6C3-2FDE1E4E5624}" dt="2025-06-21T09:19:05.825" v="32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ED078F2E-5447-4335-A6C3-2FDE1E4E5624}" dt="2025-06-21T09:19:33.827" v="40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ED078F2E-5447-4335-A6C3-2FDE1E4E5624}" dt="2025-06-21T09:21:31.568" v="55" actId="179"/>
        <pc:sldMkLst>
          <pc:docMk/>
          <pc:sldMk cId="813144472" sldId="262"/>
        </pc:sldMkLst>
        <pc:spChg chg="mod">
          <ac:chgData name="Yooh Mohamed Saud" userId="f5647d292bd7dcbe" providerId="LiveId" clId="{ED078F2E-5447-4335-A6C3-2FDE1E4E5624}" dt="2025-06-21T09:20:09.740" v="42" actId="14100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ED078F2E-5447-4335-A6C3-2FDE1E4E5624}" dt="2025-06-21T09:21:31.568" v="55" actId="179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ED078F2E-5447-4335-A6C3-2FDE1E4E5624}" dt="2025-06-21T09:22:42.610" v="65" actId="313"/>
        <pc:sldMkLst>
          <pc:docMk/>
          <pc:sldMk cId="4291323325" sldId="263"/>
        </pc:sldMkLst>
        <pc:spChg chg="mod">
          <ac:chgData name="Yooh Mohamed Saud" userId="f5647d292bd7dcbe" providerId="LiveId" clId="{ED078F2E-5447-4335-A6C3-2FDE1E4E5624}" dt="2025-06-21T09:22:02.615" v="56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ED078F2E-5447-4335-A6C3-2FDE1E4E5624}" dt="2025-06-21T09:22:42.610" v="65" actId="313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ED078F2E-5447-4335-A6C3-2FDE1E4E5624}" dt="2025-06-21T09:23:56.925" v="76" actId="20577"/>
        <pc:sldMkLst>
          <pc:docMk/>
          <pc:sldMk cId="124247300" sldId="264"/>
        </pc:sldMkLst>
        <pc:spChg chg="mod">
          <ac:chgData name="Yooh Mohamed Saud" userId="f5647d292bd7dcbe" providerId="LiveId" clId="{ED078F2E-5447-4335-A6C3-2FDE1E4E5624}" dt="2025-06-21T09:23:20.024" v="66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ED078F2E-5447-4335-A6C3-2FDE1E4E5624}" dt="2025-06-21T09:23:56.925" v="76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ED078F2E-5447-4335-A6C3-2FDE1E4E5624}" dt="2025-06-21T09:25:27.656" v="86" actId="6549"/>
        <pc:sldMkLst>
          <pc:docMk/>
          <pc:sldMk cId="660382047" sldId="265"/>
        </pc:sldMkLst>
        <pc:spChg chg="mod">
          <ac:chgData name="Yooh Mohamed Saud" userId="f5647d292bd7dcbe" providerId="LiveId" clId="{ED078F2E-5447-4335-A6C3-2FDE1E4E5624}" dt="2025-06-21T09:25:27.656" v="86" actId="6549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ED078F2E-5447-4335-A6C3-2FDE1E4E5624}" dt="2025-06-21T09:25:16.619" v="85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ED078F2E-5447-4335-A6C3-2FDE1E4E5624}" dt="2025-06-21T09:26:18.177" v="94" actId="20577"/>
        <pc:sldMkLst>
          <pc:docMk/>
          <pc:sldMk cId="1364471396" sldId="266"/>
        </pc:sldMkLst>
        <pc:spChg chg="mod">
          <ac:chgData name="Yooh Mohamed Saud" userId="f5647d292bd7dcbe" providerId="LiveId" clId="{ED078F2E-5447-4335-A6C3-2FDE1E4E5624}" dt="2025-06-21T09:26:18.177" v="94" actId="20577"/>
          <ac:spMkLst>
            <pc:docMk/>
            <pc:sldMk cId="1364471396" sldId="266"/>
            <ac:spMk id="7" creationId="{A9C3018E-5679-BD73-A6A1-DAAE60A6F0E7}"/>
          </ac:spMkLst>
        </pc:spChg>
      </pc:sldChg>
    </pc:docChg>
  </pc:docChgLst>
  <pc:docChgLst>
    <pc:chgData name="Yooh Mohamed Saud" userId="f5647d292bd7dcbe" providerId="LiveId" clId="{07A5AD3B-DBDE-48E6-8194-CE1BB72625DA}"/>
    <pc:docChg chg="delSld modSld">
      <pc:chgData name="Yooh Mohamed Saud" userId="f5647d292bd7dcbe" providerId="LiveId" clId="{07A5AD3B-DBDE-48E6-8194-CE1BB72625DA}" dt="2025-06-21T02:22:41.908" v="124" actId="2696"/>
      <pc:docMkLst>
        <pc:docMk/>
      </pc:docMkLst>
      <pc:sldChg chg="modSp modAnim">
        <pc:chgData name="Yooh Mohamed Saud" userId="f5647d292bd7dcbe" providerId="LiveId" clId="{07A5AD3B-DBDE-48E6-8194-CE1BB72625DA}" dt="2025-06-21T02:11:47.248" v="16" actId="20577"/>
        <pc:sldMkLst>
          <pc:docMk/>
          <pc:sldMk cId="2991955821" sldId="256"/>
        </pc:sldMkLst>
        <pc:spChg chg="mod">
          <ac:chgData name="Yooh Mohamed Saud" userId="f5647d292bd7dcbe" providerId="LiveId" clId="{07A5AD3B-DBDE-48E6-8194-CE1BB72625DA}" dt="2025-06-21T02:10:15.796" v="8" actId="20577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07A5AD3B-DBDE-48E6-8194-CE1BB72625DA}" dt="2025-06-21T02:11:47.248" v="16" actId="20577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07A5AD3B-DBDE-48E6-8194-CE1BB72625DA}" dt="2025-06-21T02:12:19.344" v="24" actId="20577"/>
        <pc:sldMkLst>
          <pc:docMk/>
          <pc:sldMk cId="1153073126" sldId="257"/>
        </pc:sldMkLst>
        <pc:spChg chg="mod">
          <ac:chgData name="Yooh Mohamed Saud" userId="f5647d292bd7dcbe" providerId="LiveId" clId="{07A5AD3B-DBDE-48E6-8194-CE1BB72625DA}" dt="2025-06-21T02:12:19.344" v="24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07A5AD3B-DBDE-48E6-8194-CE1BB72625DA}" dt="2025-06-21T02:13:19.627" v="26" actId="14100"/>
        <pc:sldMkLst>
          <pc:docMk/>
          <pc:sldMk cId="3969029408" sldId="261"/>
        </pc:sldMkLst>
        <pc:spChg chg="mod">
          <ac:chgData name="Yooh Mohamed Saud" userId="f5647d292bd7dcbe" providerId="LiveId" clId="{07A5AD3B-DBDE-48E6-8194-CE1BB72625DA}" dt="2025-06-21T02:13:19.627" v="26" actId="14100"/>
          <ac:spMkLst>
            <pc:docMk/>
            <pc:sldMk cId="3969029408" sldId="261"/>
            <ac:spMk id="2" creationId="{AFB74AC6-DFF6-01B8-E760-1EF03A9EEA02}"/>
          </ac:spMkLst>
        </pc:spChg>
      </pc:sldChg>
      <pc:sldChg chg="modSp mod">
        <pc:chgData name="Yooh Mohamed Saud" userId="f5647d292bd7dcbe" providerId="LiveId" clId="{07A5AD3B-DBDE-48E6-8194-CE1BB72625DA}" dt="2025-06-21T02:15:13.957" v="45" actId="20577"/>
        <pc:sldMkLst>
          <pc:docMk/>
          <pc:sldMk cId="813144472" sldId="262"/>
        </pc:sldMkLst>
        <pc:spChg chg="mod">
          <ac:chgData name="Yooh Mohamed Saud" userId="f5647d292bd7dcbe" providerId="LiveId" clId="{07A5AD3B-DBDE-48E6-8194-CE1BB72625DA}" dt="2025-06-21T02:13:52.442" v="28" actId="6549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07A5AD3B-DBDE-48E6-8194-CE1BB72625DA}" dt="2025-06-21T02:15:13.957" v="45" actId="20577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07A5AD3B-DBDE-48E6-8194-CE1BB72625DA}" dt="2025-06-21T02:17:13.515" v="85" actId="1036"/>
        <pc:sldMkLst>
          <pc:docMk/>
          <pc:sldMk cId="4291323325" sldId="263"/>
        </pc:sldMkLst>
        <pc:spChg chg="mod">
          <ac:chgData name="Yooh Mohamed Saud" userId="f5647d292bd7dcbe" providerId="LiveId" clId="{07A5AD3B-DBDE-48E6-8194-CE1BB72625DA}" dt="2025-06-21T02:15:49.383" v="46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07A5AD3B-DBDE-48E6-8194-CE1BB72625DA}" dt="2025-06-21T02:17:13.515" v="85" actId="1036"/>
          <ac:spMkLst>
            <pc:docMk/>
            <pc:sldMk cId="4291323325" sldId="263"/>
            <ac:spMk id="6" creationId="{AFFED28C-5521-F208-D8FA-94F7090E5507}"/>
          </ac:spMkLst>
        </pc:spChg>
        <pc:spChg chg="mod">
          <ac:chgData name="Yooh Mohamed Saud" userId="f5647d292bd7dcbe" providerId="LiveId" clId="{07A5AD3B-DBDE-48E6-8194-CE1BB72625DA}" dt="2025-06-21T02:16:23.332" v="54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07A5AD3B-DBDE-48E6-8194-CE1BB72625DA}" dt="2025-06-21T02:18:20.083" v="96" actId="20577"/>
        <pc:sldMkLst>
          <pc:docMk/>
          <pc:sldMk cId="124247300" sldId="264"/>
        </pc:sldMkLst>
        <pc:spChg chg="mod">
          <ac:chgData name="Yooh Mohamed Saud" userId="f5647d292bd7dcbe" providerId="LiveId" clId="{07A5AD3B-DBDE-48E6-8194-CE1BB72625DA}" dt="2025-06-21T02:17:47.763" v="86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07A5AD3B-DBDE-48E6-8194-CE1BB72625DA}" dt="2025-06-21T02:18:20.083" v="96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07A5AD3B-DBDE-48E6-8194-CE1BB72625DA}" dt="2025-06-21T02:19:28.720" v="105" actId="20577"/>
        <pc:sldMkLst>
          <pc:docMk/>
          <pc:sldMk cId="660382047" sldId="265"/>
        </pc:sldMkLst>
        <pc:spChg chg="mod">
          <ac:chgData name="Yooh Mohamed Saud" userId="f5647d292bd7dcbe" providerId="LiveId" clId="{07A5AD3B-DBDE-48E6-8194-CE1BB72625DA}" dt="2025-06-21T02:18:57.225" v="97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07A5AD3B-DBDE-48E6-8194-CE1BB72625DA}" dt="2025-06-21T02:19:28.720" v="105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07A5AD3B-DBDE-48E6-8194-CE1BB72625DA}" dt="2025-06-21T02:21:27.290" v="122" actId="20577"/>
        <pc:sldMkLst>
          <pc:docMk/>
          <pc:sldMk cId="1364471396" sldId="266"/>
        </pc:sldMkLst>
        <pc:spChg chg="mod">
          <ac:chgData name="Yooh Mohamed Saud" userId="f5647d292bd7dcbe" providerId="LiveId" clId="{07A5AD3B-DBDE-48E6-8194-CE1BB72625DA}" dt="2025-06-21T02:19:58.408" v="106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07A5AD3B-DBDE-48E6-8194-CE1BB72625DA}" dt="2025-06-21T02:21:27.290" v="122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del">
        <pc:chgData name="Yooh Mohamed Saud" userId="f5647d292bd7dcbe" providerId="LiveId" clId="{07A5AD3B-DBDE-48E6-8194-CE1BB72625DA}" dt="2025-06-21T02:22:35.466" v="123" actId="2696"/>
        <pc:sldMkLst>
          <pc:docMk/>
          <pc:sldMk cId="3012093794" sldId="267"/>
        </pc:sldMkLst>
      </pc:sldChg>
      <pc:sldChg chg="del">
        <pc:chgData name="Yooh Mohamed Saud" userId="f5647d292bd7dcbe" providerId="LiveId" clId="{07A5AD3B-DBDE-48E6-8194-CE1BB72625DA}" dt="2025-06-21T02:22:41.908" v="124" actId="2696"/>
        <pc:sldMkLst>
          <pc:docMk/>
          <pc:sldMk cId="2561533933" sldId="268"/>
        </pc:sldMkLst>
      </pc:sldChg>
    </pc:docChg>
  </pc:docChgLst>
  <pc:docChgLst>
    <pc:chgData name="Yooh Mohamed Saud" userId="f5647d292bd7dcbe" providerId="LiveId" clId="{35676EA5-37A0-496A-904F-357B4F7F0290}"/>
    <pc:docChg chg="addSld delSld modSld">
      <pc:chgData name="Yooh Mohamed Saud" userId="f5647d292bd7dcbe" providerId="LiveId" clId="{35676EA5-37A0-496A-904F-357B4F7F0290}" dt="2025-06-21T14:48:02.352" v="114" actId="2696"/>
      <pc:docMkLst>
        <pc:docMk/>
      </pc:docMkLst>
      <pc:sldChg chg="modSp mod">
        <pc:chgData name="Yooh Mohamed Saud" userId="f5647d292bd7dcbe" providerId="LiveId" clId="{35676EA5-37A0-496A-904F-357B4F7F0290}" dt="2025-06-21T14:32:50.251" v="5" actId="20577"/>
        <pc:sldMkLst>
          <pc:docMk/>
          <pc:sldMk cId="2991955821" sldId="256"/>
        </pc:sldMkLst>
        <pc:spChg chg="mod">
          <ac:chgData name="Yooh Mohamed Saud" userId="f5647d292bd7dcbe" providerId="LiveId" clId="{35676EA5-37A0-496A-904F-357B4F7F0290}" dt="2025-06-21T14:32:26.683" v="2" actId="20577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35676EA5-37A0-496A-904F-357B4F7F0290}" dt="2025-06-21T14:32:50.251" v="5" actId="20577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35676EA5-37A0-496A-904F-357B4F7F0290}" dt="2025-06-21T14:34:38.083" v="19" actId="20577"/>
        <pc:sldMkLst>
          <pc:docMk/>
          <pc:sldMk cId="1153073126" sldId="257"/>
        </pc:sldMkLst>
        <pc:spChg chg="mod">
          <ac:chgData name="Yooh Mohamed Saud" userId="f5647d292bd7dcbe" providerId="LiveId" clId="{35676EA5-37A0-496A-904F-357B4F7F0290}" dt="2025-06-21T14:33:18.518" v="6"/>
          <ac:spMkLst>
            <pc:docMk/>
            <pc:sldMk cId="1153073126" sldId="257"/>
            <ac:spMk id="2" creationId="{9312D9BD-B667-0975-91B0-65FAEE2F8B45}"/>
          </ac:spMkLst>
        </pc:spChg>
        <pc:spChg chg="mod">
          <ac:chgData name="Yooh Mohamed Saud" userId="f5647d292bd7dcbe" providerId="LiveId" clId="{35676EA5-37A0-496A-904F-357B4F7F0290}" dt="2025-06-21T14:34:38.083" v="19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35676EA5-37A0-496A-904F-357B4F7F0290}" dt="2025-06-21T14:38:03.390" v="40" actId="20577"/>
        <pc:sldMkLst>
          <pc:docMk/>
          <pc:sldMk cId="3969029408" sldId="261"/>
        </pc:sldMkLst>
        <pc:spChg chg="mod">
          <ac:chgData name="Yooh Mohamed Saud" userId="f5647d292bd7dcbe" providerId="LiveId" clId="{35676EA5-37A0-496A-904F-357B4F7F0290}" dt="2025-06-21T14:35:16.965" v="20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35676EA5-37A0-496A-904F-357B4F7F0290}" dt="2025-06-21T14:38:03.390" v="40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35676EA5-37A0-496A-904F-357B4F7F0290}" dt="2025-06-21T14:39:34.707" v="49" actId="20577"/>
        <pc:sldMkLst>
          <pc:docMk/>
          <pc:sldMk cId="813144472" sldId="262"/>
        </pc:sldMkLst>
        <pc:spChg chg="mod">
          <ac:chgData name="Yooh Mohamed Saud" userId="f5647d292bd7dcbe" providerId="LiveId" clId="{35676EA5-37A0-496A-904F-357B4F7F0290}" dt="2025-06-21T14:39:07.672" v="41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35676EA5-37A0-496A-904F-357B4F7F0290}" dt="2025-06-21T14:39:34.707" v="49" actId="20577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35676EA5-37A0-496A-904F-357B4F7F0290}" dt="2025-06-21T14:41:22.995" v="60" actId="20577"/>
        <pc:sldMkLst>
          <pc:docMk/>
          <pc:sldMk cId="4291323325" sldId="263"/>
        </pc:sldMkLst>
        <pc:spChg chg="mod">
          <ac:chgData name="Yooh Mohamed Saud" userId="f5647d292bd7dcbe" providerId="LiveId" clId="{35676EA5-37A0-496A-904F-357B4F7F0290}" dt="2025-06-21T14:40:49.594" v="50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35676EA5-37A0-496A-904F-357B4F7F0290}" dt="2025-06-21T14:41:22.995" v="60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35676EA5-37A0-496A-904F-357B4F7F0290}" dt="2025-06-21T14:43:02.934" v="73" actId="20577"/>
        <pc:sldMkLst>
          <pc:docMk/>
          <pc:sldMk cId="124247300" sldId="264"/>
        </pc:sldMkLst>
        <pc:spChg chg="mod">
          <ac:chgData name="Yooh Mohamed Saud" userId="f5647d292bd7dcbe" providerId="LiveId" clId="{35676EA5-37A0-496A-904F-357B4F7F0290}" dt="2025-06-21T14:42:21.106" v="61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35676EA5-37A0-496A-904F-357B4F7F0290}" dt="2025-06-21T14:43:02.934" v="73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35676EA5-37A0-496A-904F-357B4F7F0290}" dt="2025-06-21T14:44:28.853" v="82" actId="20577"/>
        <pc:sldMkLst>
          <pc:docMk/>
          <pc:sldMk cId="660382047" sldId="265"/>
        </pc:sldMkLst>
        <pc:spChg chg="mod">
          <ac:chgData name="Yooh Mohamed Saud" userId="f5647d292bd7dcbe" providerId="LiveId" clId="{35676EA5-37A0-496A-904F-357B4F7F0290}" dt="2025-06-21T14:44:04.530" v="74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35676EA5-37A0-496A-904F-357B4F7F0290}" dt="2025-06-21T14:44:28.853" v="82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35676EA5-37A0-496A-904F-357B4F7F0290}" dt="2025-06-21T14:45:42.985" v="91" actId="20577"/>
        <pc:sldMkLst>
          <pc:docMk/>
          <pc:sldMk cId="1364471396" sldId="266"/>
        </pc:sldMkLst>
        <pc:spChg chg="mod">
          <ac:chgData name="Yooh Mohamed Saud" userId="f5647d292bd7dcbe" providerId="LiveId" clId="{35676EA5-37A0-496A-904F-357B4F7F0290}" dt="2025-06-21T14:45:18.214" v="83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35676EA5-37A0-496A-904F-357B4F7F0290}" dt="2025-06-21T14:45:42.985" v="91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modSp mod">
        <pc:chgData name="Yooh Mohamed Saud" userId="f5647d292bd7dcbe" providerId="LiveId" clId="{35676EA5-37A0-496A-904F-357B4F7F0290}" dt="2025-06-21T14:46:59.807" v="104" actId="20577"/>
        <pc:sldMkLst>
          <pc:docMk/>
          <pc:sldMk cId="332934187" sldId="267"/>
        </pc:sldMkLst>
        <pc:spChg chg="mod">
          <ac:chgData name="Yooh Mohamed Saud" userId="f5647d292bd7dcbe" providerId="LiveId" clId="{35676EA5-37A0-496A-904F-357B4F7F0290}" dt="2025-06-21T14:46:31.578" v="96" actId="14100"/>
          <ac:spMkLst>
            <pc:docMk/>
            <pc:sldMk cId="332934187" sldId="267"/>
            <ac:spMk id="2" creationId="{95C1B9F0-771D-58E0-2C4B-7B90DE893292}"/>
          </ac:spMkLst>
        </pc:spChg>
        <pc:spChg chg="mod">
          <ac:chgData name="Yooh Mohamed Saud" userId="f5647d292bd7dcbe" providerId="LiveId" clId="{35676EA5-37A0-496A-904F-357B4F7F0290}" dt="2025-06-21T14:46:59.807" v="104" actId="20577"/>
          <ac:spMkLst>
            <pc:docMk/>
            <pc:sldMk cId="332934187" sldId="267"/>
            <ac:spMk id="7" creationId="{75E10F9C-822A-C8C2-449F-19D945814CD3}"/>
          </ac:spMkLst>
        </pc:spChg>
      </pc:sldChg>
      <pc:sldChg chg="modSp add mod">
        <pc:chgData name="Yooh Mohamed Saud" userId="f5647d292bd7dcbe" providerId="LiveId" clId="{35676EA5-37A0-496A-904F-357B4F7F0290}" dt="2025-06-21T14:47:53.116" v="113" actId="20577"/>
        <pc:sldMkLst>
          <pc:docMk/>
          <pc:sldMk cId="4020395788" sldId="268"/>
        </pc:sldMkLst>
        <pc:spChg chg="mod">
          <ac:chgData name="Yooh Mohamed Saud" userId="f5647d292bd7dcbe" providerId="LiveId" clId="{35676EA5-37A0-496A-904F-357B4F7F0290}" dt="2025-06-21T14:47:30.519" v="105"/>
          <ac:spMkLst>
            <pc:docMk/>
            <pc:sldMk cId="4020395788" sldId="268"/>
            <ac:spMk id="2" creationId="{792C0D13-E4DD-C8BE-477F-823447C27468}"/>
          </ac:spMkLst>
        </pc:spChg>
        <pc:spChg chg="mod">
          <ac:chgData name="Yooh Mohamed Saud" userId="f5647d292bd7dcbe" providerId="LiveId" clId="{35676EA5-37A0-496A-904F-357B4F7F0290}" dt="2025-06-21T14:47:53.116" v="113" actId="20577"/>
          <ac:spMkLst>
            <pc:docMk/>
            <pc:sldMk cId="4020395788" sldId="268"/>
            <ac:spMk id="7" creationId="{7E5973DB-88CB-1E95-79A0-677E81CFB01E}"/>
          </ac:spMkLst>
        </pc:spChg>
      </pc:sldChg>
      <pc:sldChg chg="add del">
        <pc:chgData name="Yooh Mohamed Saud" userId="f5647d292bd7dcbe" providerId="LiveId" clId="{35676EA5-37A0-496A-904F-357B4F7F0290}" dt="2025-06-21T14:48:02.352" v="114" actId="2696"/>
        <pc:sldMkLst>
          <pc:docMk/>
          <pc:sldMk cId="1900445684" sldId="269"/>
        </pc:sldMkLst>
      </pc:sldChg>
    </pc:docChg>
  </pc:docChgLst>
  <pc:docChgLst>
    <pc:chgData name="Yooh Mohamed Saud" userId="f5647d292bd7dcbe" providerId="LiveId" clId="{08CFB9C8-78F1-4BB6-BBF8-BEBBE7DF6E22}"/>
    <pc:docChg chg="undo custSel addSld delSld modSld addMainMaster delMainMaster modMainMaster">
      <pc:chgData name="Yooh Mohamed Saud" userId="f5647d292bd7dcbe" providerId="LiveId" clId="{08CFB9C8-78F1-4BB6-BBF8-BEBBE7DF6E22}" dt="2025-06-21T01:05:17.958" v="601"/>
      <pc:docMkLst>
        <pc:docMk/>
      </pc:docMkLst>
      <pc:sldChg chg="addSp delSp modSp new mod setBg modClrScheme addAnim setClrOvrMap chgLayout modNotesTx">
        <pc:chgData name="Yooh Mohamed Saud" userId="f5647d292bd7dcbe" providerId="LiveId" clId="{08CFB9C8-78F1-4BB6-BBF8-BEBBE7DF6E22}" dt="2025-06-21T01:04:33.382" v="596"/>
        <pc:sldMkLst>
          <pc:docMk/>
          <pc:sldMk cId="2991955821" sldId="256"/>
        </pc:sldMkLst>
        <pc:spChg chg="mod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08CFB9C8-78F1-4BB6-BBF8-BEBBE7DF6E22}" dt="2025-06-21T00:39:05" v="432" actId="255"/>
          <ac:spMkLst>
            <pc:docMk/>
            <pc:sldMk cId="2991955821" sldId="256"/>
            <ac:spMk id="3" creationId="{AFE9AA7D-282F-C86D-5763-544DD4DAFFE5}"/>
          </ac:spMkLst>
        </pc:spChg>
        <pc:spChg chg="add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22" creationId="{95D2C779-8883-4E5F-A170-0F464918C1B7}"/>
          </ac:spMkLst>
        </pc:spChg>
        <pc:spChg chg="add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23" creationId="{85CB65D0-496F-4797-A015-C85839E35D1A}"/>
          </ac:spMkLst>
        </pc:spChg>
        <pc:picChg chg="add mod">
          <ac:chgData name="Yooh Mohamed Saud" userId="f5647d292bd7dcbe" providerId="LiveId" clId="{08CFB9C8-78F1-4BB6-BBF8-BEBBE7DF6E22}" dt="2025-06-21T01:04:33.382" v="596"/>
          <ac:picMkLst>
            <pc:docMk/>
            <pc:sldMk cId="2991955821" sldId="256"/>
            <ac:picMk id="6" creationId="{E6365A83-61F9-E946-7E7A-1A3743C93859}"/>
          </ac:picMkLst>
        </pc:picChg>
        <pc:picChg chg="add mod ord">
          <ac:chgData name="Yooh Mohamed Saud" userId="f5647d292bd7dcbe" providerId="LiveId" clId="{08CFB9C8-78F1-4BB6-BBF8-BEBBE7DF6E22}" dt="2025-06-20T23:37:24.467" v="42" actId="26606"/>
          <ac:picMkLst>
            <pc:docMk/>
            <pc:sldMk cId="2991955821" sldId="256"/>
            <ac:picMk id="14" creationId="{40DE4FA9-18B3-011F-B3ED-4A5AD51630D3}"/>
          </ac:picMkLst>
        </pc:picChg>
        <pc:cxnChg chg="add">
          <ac:chgData name="Yooh Mohamed Saud" userId="f5647d292bd7dcbe" providerId="LiveId" clId="{08CFB9C8-78F1-4BB6-BBF8-BEBBE7DF6E22}" dt="2025-06-20T23:37:24.467" v="42" actId="26606"/>
          <ac:cxnSpMkLst>
            <pc:docMk/>
            <pc:sldMk cId="2991955821" sldId="256"/>
            <ac:cxnSpMk id="24" creationId="{BD96A694-258D-4418-A83C-B9BA72FD44B8}"/>
          </ac:cxnSpMkLst>
        </pc:cxnChg>
      </pc:sldChg>
      <pc:sldChg chg="addSp delSp modSp add mod modAnim delDesignElem chgLayout">
        <pc:chgData name="Yooh Mohamed Saud" userId="f5647d292bd7dcbe" providerId="LiveId" clId="{08CFB9C8-78F1-4BB6-BBF8-BEBBE7DF6E22}" dt="2025-06-21T01:04:20.733" v="595"/>
        <pc:sldMkLst>
          <pc:docMk/>
          <pc:sldMk cId="1153073126" sldId="257"/>
        </pc:sldMkLst>
        <pc:spChg chg="mod ord">
          <ac:chgData name="Yooh Mohamed Saud" userId="f5647d292bd7dcbe" providerId="LiveId" clId="{08CFB9C8-78F1-4BB6-BBF8-BEBBE7DF6E22}" dt="2025-06-21T00:42:21.708" v="451" actId="14100"/>
          <ac:spMkLst>
            <pc:docMk/>
            <pc:sldMk cId="1153073126" sldId="257"/>
            <ac:spMk id="2" creationId="{9312D9BD-B667-0975-91B0-65FAEE2F8B45}"/>
          </ac:spMkLst>
        </pc:spChg>
        <pc:spChg chg="del mod ord">
          <ac:chgData name="Yooh Mohamed Saud" userId="f5647d292bd7dcbe" providerId="LiveId" clId="{08CFB9C8-78F1-4BB6-BBF8-BEBBE7DF6E22}" dt="2025-06-21T00:30:39.084" v="377"/>
          <ac:spMkLst>
            <pc:docMk/>
            <pc:sldMk cId="1153073126" sldId="257"/>
            <ac:spMk id="3" creationId="{786CB7C6-9694-1217-4E85-E529BE7172E8}"/>
          </ac:spMkLst>
        </pc:spChg>
        <pc:spChg chg="add mod ord">
          <ac:chgData name="Yooh Mohamed Saud" userId="f5647d292bd7dcbe" providerId="LiveId" clId="{08CFB9C8-78F1-4BB6-BBF8-BEBBE7DF6E22}" dt="2025-06-21T00:34:32.202" v="401" actId="1076"/>
          <ac:spMkLst>
            <pc:docMk/>
            <pc:sldMk cId="1153073126" sldId="257"/>
            <ac:spMk id="6" creationId="{71AF2284-A447-F590-CEA7-EDE44F7CE2CD}"/>
          </ac:spMkLst>
        </pc:spChg>
        <pc:spChg chg="add mod">
          <ac:chgData name="Yooh Mohamed Saud" userId="f5647d292bd7dcbe" providerId="LiveId" clId="{08CFB9C8-78F1-4BB6-BBF8-BEBBE7DF6E22}" dt="2025-06-21T00:36:56.600" v="427" actId="20577"/>
          <ac:spMkLst>
            <pc:docMk/>
            <pc:sldMk cId="1153073126" sldId="257"/>
            <ac:spMk id="7" creationId="{5576BAB1-CE3E-3B87-EACB-64007FC0E73F}"/>
          </ac:spMkLst>
        </pc:spChg>
        <pc:picChg chg="add mod">
          <ac:chgData name="Yooh Mohamed Saud" userId="f5647d292bd7dcbe" providerId="LiveId" clId="{08CFB9C8-78F1-4BB6-BBF8-BEBBE7DF6E22}" dt="2025-06-21T01:04:20.733" v="595"/>
          <ac:picMkLst>
            <pc:docMk/>
            <pc:sldMk cId="1153073126" sldId="257"/>
            <ac:picMk id="8" creationId="{C623F87B-290F-F29F-B0E7-DDFA4C7B9037}"/>
          </ac:picMkLst>
        </pc:picChg>
        <pc:picChg chg="mod">
          <ac:chgData name="Yooh Mohamed Saud" userId="f5647d292bd7dcbe" providerId="LiveId" clId="{08CFB9C8-78F1-4BB6-BBF8-BEBBE7DF6E22}" dt="2025-06-21T00:20:07.884" v="241" actId="1076"/>
          <ac:picMkLst>
            <pc:docMk/>
            <pc:sldMk cId="1153073126" sldId="257"/>
            <ac:picMk id="14" creationId="{6399AFEE-0718-7400-DF08-D70957B95965}"/>
          </ac:picMkLst>
        </pc:picChg>
      </pc:sldChg>
      <pc:sldChg chg="add del">
        <pc:chgData name="Yooh Mohamed Saud" userId="f5647d292bd7dcbe" providerId="LiveId" clId="{08CFB9C8-78F1-4BB6-BBF8-BEBBE7DF6E22}" dt="2025-06-21T00:39:31.415" v="434" actId="2696"/>
        <pc:sldMkLst>
          <pc:docMk/>
          <pc:sldMk cId="1295746046" sldId="258"/>
        </pc:sldMkLst>
      </pc:sldChg>
      <pc:sldChg chg="add del">
        <pc:chgData name="Yooh Mohamed Saud" userId="f5647d292bd7dcbe" providerId="LiveId" clId="{08CFB9C8-78F1-4BB6-BBF8-BEBBE7DF6E22}" dt="2025-06-21T00:39:35.204" v="435" actId="2696"/>
        <pc:sldMkLst>
          <pc:docMk/>
          <pc:sldMk cId="2318586994" sldId="259"/>
        </pc:sldMkLst>
      </pc:sldChg>
      <pc:sldChg chg="addSp delSp modSp add del mod delDesignElem chgLayout">
        <pc:chgData name="Yooh Mohamed Saud" userId="f5647d292bd7dcbe" providerId="LiveId" clId="{08CFB9C8-78F1-4BB6-BBF8-BEBBE7DF6E22}" dt="2025-06-20T23:47:27.191" v="89" actId="2696"/>
        <pc:sldMkLst>
          <pc:docMk/>
          <pc:sldMk cId="476187260" sldId="260"/>
        </pc:sldMkLst>
      </pc:sldChg>
      <pc:sldChg chg="new del">
        <pc:chgData name="Yooh Mohamed Saud" userId="f5647d292bd7dcbe" providerId="LiveId" clId="{08CFB9C8-78F1-4BB6-BBF8-BEBBE7DF6E22}" dt="2025-06-21T00:17:29.909" v="157" actId="2696"/>
        <pc:sldMkLst>
          <pc:docMk/>
          <pc:sldMk cId="1080518331" sldId="260"/>
        </pc:sldMkLst>
      </pc:sldChg>
      <pc:sldChg chg="modSp add del mod">
        <pc:chgData name="Yooh Mohamed Saud" userId="f5647d292bd7dcbe" providerId="LiveId" clId="{08CFB9C8-78F1-4BB6-BBF8-BEBBE7DF6E22}" dt="2025-06-21T00:43:18.581" v="455" actId="2696"/>
        <pc:sldMkLst>
          <pc:docMk/>
          <pc:sldMk cId="3399115617" sldId="260"/>
        </pc:sldMkLst>
        <pc:spChg chg="mod">
          <ac:chgData name="Yooh Mohamed Saud" userId="f5647d292bd7dcbe" providerId="LiveId" clId="{08CFB9C8-78F1-4BB6-BBF8-BEBBE7DF6E22}" dt="2025-06-21T00:40:11.908" v="436"/>
          <ac:spMkLst>
            <pc:docMk/>
            <pc:sldMk cId="3399115617" sldId="260"/>
            <ac:spMk id="2" creationId="{AD237553-BF0D-7F85-57DD-676C7E17F4A7}"/>
          </ac:spMkLst>
        </pc:spChg>
        <pc:spChg chg="mod">
          <ac:chgData name="Yooh Mohamed Saud" userId="f5647d292bd7dcbe" providerId="LiveId" clId="{08CFB9C8-78F1-4BB6-BBF8-BEBBE7DF6E22}" dt="2025-06-21T00:41:21.526" v="446" actId="2710"/>
          <ac:spMkLst>
            <pc:docMk/>
            <pc:sldMk cId="3399115617" sldId="260"/>
            <ac:spMk id="7" creationId="{51BF3D37-C361-8FD6-04FA-E7E8CF7F75C4}"/>
          </ac:spMkLst>
        </pc:spChg>
      </pc:sldChg>
      <pc:sldChg chg="addSp delSp modSp add mod">
        <pc:chgData name="Yooh Mohamed Saud" userId="f5647d292bd7dcbe" providerId="LiveId" clId="{08CFB9C8-78F1-4BB6-BBF8-BEBBE7DF6E22}" dt="2025-06-21T01:03:47.443" v="594" actId="1035"/>
        <pc:sldMkLst>
          <pc:docMk/>
          <pc:sldMk cId="3969029408" sldId="261"/>
        </pc:sldMkLst>
        <pc:spChg chg="mod">
          <ac:chgData name="Yooh Mohamed Saud" userId="f5647d292bd7dcbe" providerId="LiveId" clId="{08CFB9C8-78F1-4BB6-BBF8-BEBBE7DF6E22}" dt="2025-06-21T00:43:10.828" v="454"/>
          <ac:spMkLst>
            <pc:docMk/>
            <pc:sldMk cId="3969029408" sldId="261"/>
            <ac:spMk id="2" creationId="{AFB74AC6-DFF6-01B8-E760-1EF03A9EEA02}"/>
          </ac:spMkLst>
        </pc:spChg>
        <pc:spChg chg="add del mod">
          <ac:chgData name="Yooh Mohamed Saud" userId="f5647d292bd7dcbe" providerId="LiveId" clId="{08CFB9C8-78F1-4BB6-BBF8-BEBBE7DF6E22}" dt="2025-06-21T01:02:44.366" v="582" actId="478"/>
          <ac:spMkLst>
            <pc:docMk/>
            <pc:sldMk cId="3969029408" sldId="261"/>
            <ac:spMk id="3" creationId="{C0778884-5ABE-E1D6-BEDA-288030A028C8}"/>
          </ac:spMkLst>
        </pc:spChg>
        <pc:spChg chg="mod">
          <ac:chgData name="Yooh Mohamed Saud" userId="f5647d292bd7dcbe" providerId="LiveId" clId="{08CFB9C8-78F1-4BB6-BBF8-BEBBE7DF6E22}" dt="2025-06-21T00:42:53.303" v="453"/>
          <ac:spMkLst>
            <pc:docMk/>
            <pc:sldMk cId="3969029408" sldId="261"/>
            <ac:spMk id="7" creationId="{3B98931F-585C-B6FB-BE75-EBC4C16578A3}"/>
          </ac:spMkLst>
        </pc:spChg>
        <pc:picChg chg="add mod">
          <ac:chgData name="Yooh Mohamed Saud" userId="f5647d292bd7dcbe" providerId="LiveId" clId="{08CFB9C8-78F1-4BB6-BBF8-BEBBE7DF6E22}" dt="2025-06-21T01:03:47.443" v="594" actId="1035"/>
          <ac:picMkLst>
            <pc:docMk/>
            <pc:sldMk cId="3969029408" sldId="261"/>
            <ac:picMk id="5" creationId="{25B21C86-E2F1-9972-888F-DDD353F59EEC}"/>
          </ac:picMkLst>
        </pc:picChg>
      </pc:sldChg>
      <pc:sldChg chg="addSp modSp add mod">
        <pc:chgData name="Yooh Mohamed Saud" userId="f5647d292bd7dcbe" providerId="LiveId" clId="{08CFB9C8-78F1-4BB6-BBF8-BEBBE7DF6E22}" dt="2025-06-21T01:04:54.301" v="597"/>
        <pc:sldMkLst>
          <pc:docMk/>
          <pc:sldMk cId="813144472" sldId="262"/>
        </pc:sldMkLst>
        <pc:spChg chg="mod">
          <ac:chgData name="Yooh Mohamed Saud" userId="f5647d292bd7dcbe" providerId="LiveId" clId="{08CFB9C8-78F1-4BB6-BBF8-BEBBE7DF6E22}" dt="2025-06-21T00:46:20.625" v="469"/>
          <ac:spMkLst>
            <pc:docMk/>
            <pc:sldMk cId="813144472" sldId="262"/>
            <ac:spMk id="2" creationId="{A7C935D7-D58D-DC79-43AF-F58A8F5D048C}"/>
          </ac:spMkLst>
        </pc:spChg>
        <pc:spChg chg="add">
          <ac:chgData name="Yooh Mohamed Saud" userId="f5647d292bd7dcbe" providerId="LiveId" clId="{08CFB9C8-78F1-4BB6-BBF8-BEBBE7DF6E22}" dt="2025-06-21T00:44:17.031" v="458"/>
          <ac:spMkLst>
            <pc:docMk/>
            <pc:sldMk cId="813144472" sldId="262"/>
            <ac:spMk id="3" creationId="{CAAC64AC-7FF5-ACDA-CB66-A07F8650C364}"/>
          </ac:spMkLst>
        </pc:spChg>
        <pc:spChg chg="add">
          <ac:chgData name="Yooh Mohamed Saud" userId="f5647d292bd7dcbe" providerId="LiveId" clId="{08CFB9C8-78F1-4BB6-BBF8-BEBBE7DF6E22}" dt="2025-06-21T00:46:35.870" v="470"/>
          <ac:spMkLst>
            <pc:docMk/>
            <pc:sldMk cId="813144472" sldId="262"/>
            <ac:spMk id="4" creationId="{0B1F285C-7CD9-FE60-B787-94836CB43BF0}"/>
          </ac:spMkLst>
        </pc:spChg>
        <pc:spChg chg="mod">
          <ac:chgData name="Yooh Mohamed Saud" userId="f5647d292bd7dcbe" providerId="LiveId" clId="{08CFB9C8-78F1-4BB6-BBF8-BEBBE7DF6E22}" dt="2025-06-21T00:46:54.216" v="475" actId="20577"/>
          <ac:spMkLst>
            <pc:docMk/>
            <pc:sldMk cId="813144472" sldId="262"/>
            <ac:spMk id="7" creationId="{A508416E-DE11-9C7F-C1AD-AAB14C34C591}"/>
          </ac:spMkLst>
        </pc:spChg>
        <pc:picChg chg="add mod">
          <ac:chgData name="Yooh Mohamed Saud" userId="f5647d292bd7dcbe" providerId="LiveId" clId="{08CFB9C8-78F1-4BB6-BBF8-BEBBE7DF6E22}" dt="2025-06-21T01:04:54.301" v="597"/>
          <ac:picMkLst>
            <pc:docMk/>
            <pc:sldMk cId="813144472" sldId="262"/>
            <ac:picMk id="5" creationId="{C037869A-609A-D683-BEE0-59DE2159F4C7}"/>
          </ac:picMkLst>
        </pc:picChg>
      </pc:sldChg>
      <pc:sldChg chg="addSp modSp add mod">
        <pc:chgData name="Yooh Mohamed Saud" userId="f5647d292bd7dcbe" providerId="LiveId" clId="{08CFB9C8-78F1-4BB6-BBF8-BEBBE7DF6E22}" dt="2025-06-21T01:05:01.625" v="598"/>
        <pc:sldMkLst>
          <pc:docMk/>
          <pc:sldMk cId="4291323325" sldId="263"/>
        </pc:sldMkLst>
        <pc:spChg chg="mod">
          <ac:chgData name="Yooh Mohamed Saud" userId="f5647d292bd7dcbe" providerId="LiveId" clId="{08CFB9C8-78F1-4BB6-BBF8-BEBBE7DF6E22}" dt="2025-06-21T00:47:57.521" v="476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08CFB9C8-78F1-4BB6-BBF8-BEBBE7DF6E22}" dt="2025-06-21T00:48:26.034" v="484" actId="20577"/>
          <ac:spMkLst>
            <pc:docMk/>
            <pc:sldMk cId="4291323325" sldId="263"/>
            <ac:spMk id="7" creationId="{540BD21E-FD51-6C29-4D76-D1959EDD7896}"/>
          </ac:spMkLst>
        </pc:spChg>
        <pc:picChg chg="add mod">
          <ac:chgData name="Yooh Mohamed Saud" userId="f5647d292bd7dcbe" providerId="LiveId" clId="{08CFB9C8-78F1-4BB6-BBF8-BEBBE7DF6E22}" dt="2025-06-21T01:05:01.625" v="598"/>
          <ac:picMkLst>
            <pc:docMk/>
            <pc:sldMk cId="4291323325" sldId="263"/>
            <ac:picMk id="3" creationId="{94120EEE-0056-A8CD-C71C-1C243FAEB7C0}"/>
          </ac:picMkLst>
        </pc:picChg>
      </pc:sldChg>
      <pc:sldChg chg="addSp modSp add mod">
        <pc:chgData name="Yooh Mohamed Saud" userId="f5647d292bd7dcbe" providerId="LiveId" clId="{08CFB9C8-78F1-4BB6-BBF8-BEBBE7DF6E22}" dt="2025-06-21T01:05:06.912" v="599"/>
        <pc:sldMkLst>
          <pc:docMk/>
          <pc:sldMk cId="124247300" sldId="264"/>
        </pc:sldMkLst>
        <pc:spChg chg="mod">
          <ac:chgData name="Yooh Mohamed Saud" userId="f5647d292bd7dcbe" providerId="LiveId" clId="{08CFB9C8-78F1-4BB6-BBF8-BEBBE7DF6E22}" dt="2025-06-21T00:49:51.024" v="494" actId="20577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08CFB9C8-78F1-4BB6-BBF8-BEBBE7DF6E22}" dt="2025-06-21T00:49:38.336" v="493" actId="20577"/>
          <ac:spMkLst>
            <pc:docMk/>
            <pc:sldMk cId="124247300" sldId="264"/>
            <ac:spMk id="7" creationId="{13A8BCAD-9F1B-FE08-D8A3-39CB53EA9011}"/>
          </ac:spMkLst>
        </pc:spChg>
        <pc:picChg chg="add mod">
          <ac:chgData name="Yooh Mohamed Saud" userId="f5647d292bd7dcbe" providerId="LiveId" clId="{08CFB9C8-78F1-4BB6-BBF8-BEBBE7DF6E22}" dt="2025-06-21T01:05:06.912" v="599"/>
          <ac:picMkLst>
            <pc:docMk/>
            <pc:sldMk cId="124247300" sldId="264"/>
            <ac:picMk id="3" creationId="{EB3D01B2-D19D-E55E-A8CE-0D2AFA304195}"/>
          </ac:picMkLst>
        </pc:picChg>
      </pc:sldChg>
      <pc:sldChg chg="addSp modSp add mod">
        <pc:chgData name="Yooh Mohamed Saud" userId="f5647d292bd7dcbe" providerId="LiveId" clId="{08CFB9C8-78F1-4BB6-BBF8-BEBBE7DF6E22}" dt="2025-06-21T01:05:11.924" v="600"/>
        <pc:sldMkLst>
          <pc:docMk/>
          <pc:sldMk cId="660382047" sldId="265"/>
        </pc:sldMkLst>
        <pc:spChg chg="mod">
          <ac:chgData name="Yooh Mohamed Saud" userId="f5647d292bd7dcbe" providerId="LiveId" clId="{08CFB9C8-78F1-4BB6-BBF8-BEBBE7DF6E22}" dt="2025-06-21T00:50:39.886" v="498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08CFB9C8-78F1-4BB6-BBF8-BEBBE7DF6E22}" dt="2025-06-21T00:51:05.902" v="506" actId="20577"/>
          <ac:spMkLst>
            <pc:docMk/>
            <pc:sldMk cId="660382047" sldId="265"/>
            <ac:spMk id="7" creationId="{DF6965C9-E669-19DB-2588-A723A3910DDF}"/>
          </ac:spMkLst>
        </pc:spChg>
        <pc:picChg chg="add mod">
          <ac:chgData name="Yooh Mohamed Saud" userId="f5647d292bd7dcbe" providerId="LiveId" clId="{08CFB9C8-78F1-4BB6-BBF8-BEBBE7DF6E22}" dt="2025-06-21T01:05:11.924" v="600"/>
          <ac:picMkLst>
            <pc:docMk/>
            <pc:sldMk cId="660382047" sldId="265"/>
            <ac:picMk id="3" creationId="{C20C1C90-134D-F682-181F-22FFE4924892}"/>
          </ac:picMkLst>
        </pc:picChg>
      </pc:sldChg>
      <pc:sldChg chg="addSp modSp add mod">
        <pc:chgData name="Yooh Mohamed Saud" userId="f5647d292bd7dcbe" providerId="LiveId" clId="{08CFB9C8-78F1-4BB6-BBF8-BEBBE7DF6E22}" dt="2025-06-21T01:05:17.958" v="601"/>
        <pc:sldMkLst>
          <pc:docMk/>
          <pc:sldMk cId="1364471396" sldId="266"/>
        </pc:sldMkLst>
        <pc:spChg chg="mod">
          <ac:chgData name="Yooh Mohamed Saud" userId="f5647d292bd7dcbe" providerId="LiveId" clId="{08CFB9C8-78F1-4BB6-BBF8-BEBBE7DF6E22}" dt="2025-06-21T00:52:59.318" v="516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08CFB9C8-78F1-4BB6-BBF8-BEBBE7DF6E22}" dt="2025-06-21T00:53:32.845" v="524" actId="20577"/>
          <ac:spMkLst>
            <pc:docMk/>
            <pc:sldMk cId="1364471396" sldId="266"/>
            <ac:spMk id="7" creationId="{A9C3018E-5679-BD73-A6A1-DAAE60A6F0E7}"/>
          </ac:spMkLst>
        </pc:spChg>
        <pc:picChg chg="add mod">
          <ac:chgData name="Yooh Mohamed Saud" userId="f5647d292bd7dcbe" providerId="LiveId" clId="{08CFB9C8-78F1-4BB6-BBF8-BEBBE7DF6E22}" dt="2025-06-21T01:05:17.958" v="601"/>
          <ac:picMkLst>
            <pc:docMk/>
            <pc:sldMk cId="1364471396" sldId="266"/>
            <ac:picMk id="3" creationId="{32C683AD-ECD1-A5DB-0253-BC9083692B77}"/>
          </ac:picMkLst>
        </pc:picChg>
      </pc:sldChg>
      <pc:sldChg chg="add del">
        <pc:chgData name="Yooh Mohamed Saud" userId="f5647d292bd7dcbe" providerId="LiveId" clId="{08CFB9C8-78F1-4BB6-BBF8-BEBBE7DF6E22}" dt="2025-06-21T00:53:47.375" v="525" actId="2696"/>
        <pc:sldMkLst>
          <pc:docMk/>
          <pc:sldMk cId="4202433697" sldId="267"/>
        </pc:sldMkLst>
      </pc:sldChg>
      <pc:sldMasterChg chg="add del addSldLayout delSldLayout">
        <pc:chgData name="Yooh Mohamed Saud" userId="f5647d292bd7dcbe" providerId="LiveId" clId="{08CFB9C8-78F1-4BB6-BBF8-BEBBE7DF6E22}" dt="2025-06-20T23:28:39.567" v="4" actId="26606"/>
        <pc:sldMasterMkLst>
          <pc:docMk/>
          <pc:sldMasterMk cId="3116669008" sldId="2147483660"/>
        </pc:sldMasterMkLst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870405845" sldId="2147483661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368204481" sldId="2147483662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93769617" sldId="2147483663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287330916" sldId="2147483664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051348658" sldId="2147483665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051787149" sldId="2147483666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136707810" sldId="2147483667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656625639" sldId="2147483668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90506159" sldId="2147483669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25834322" sldId="2147483670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364316460" sldId="2147483671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2232418667" sldId="2147483672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622171920" sldId="2147483673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84512667" sldId="2147483674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917807738" sldId="2147483675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641100595" sldId="2147483676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2773254697" sldId="2147483677"/>
          </pc:sldLayoutMkLst>
        </pc:sldLayoutChg>
      </pc:sldMasterChg>
      <pc:sldMasterChg chg="add del replId addSldLayout delSldLayout">
        <pc:chgData name="Yooh Mohamed Saud" userId="f5647d292bd7dcbe" providerId="LiveId" clId="{08CFB9C8-78F1-4BB6-BBF8-BEBBE7DF6E22}" dt="2025-06-20T23:28:39.535" v="3" actId="26606"/>
        <pc:sldMasterMkLst>
          <pc:docMk/>
          <pc:sldMasterMk cId="236491211" sldId="2147483678"/>
        </pc:sldMasterMkLst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736439178" sldId="2147483679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091501420" sldId="2147483680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177217600" sldId="2147483681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1953780351" sldId="2147483682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2113848091" sldId="2147483683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915014655" sldId="2147483684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527273321" sldId="2147483685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528943148" sldId="2147483686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190995337" sldId="2147483687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253014682" sldId="2147483688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47852781" sldId="2147483689"/>
          </pc:sldLayoutMkLst>
        </pc:sldLayoutChg>
      </pc:sldMasterChg>
      <pc:sldMasterChg chg="add del addSldLayout delSldLayout">
        <pc:chgData name="Yooh Mohamed Saud" userId="f5647d292bd7dcbe" providerId="LiveId" clId="{08CFB9C8-78F1-4BB6-BBF8-BEBBE7DF6E22}" dt="2025-06-20T23:37:24.467" v="42" actId="26606"/>
        <pc:sldMasterMkLst>
          <pc:docMk/>
          <pc:sldMasterMk cId="3507865452" sldId="2147483763"/>
        </pc:sldMasterMkLst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788477052" sldId="2147483752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793228558" sldId="2147483753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534273906" sldId="2147483754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503260819" sldId="2147483755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3829817312" sldId="2147483756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060134988" sldId="2147483757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616573139" sldId="2147483758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3763271336" sldId="2147483759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238710511" sldId="2147483760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3624416145" sldId="2147483761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919071362" sldId="2147483762"/>
          </pc:sldLayoutMkLst>
        </pc:sldLayoutChg>
      </pc:sldMasterChg>
      <pc:sldMasterChg chg="add addSldLayout modSldLayout">
        <pc:chgData name="Yooh Mohamed Saud" userId="f5647d292bd7dcbe" providerId="LiveId" clId="{08CFB9C8-78F1-4BB6-BBF8-BEBBE7DF6E22}" dt="2025-06-21T00:57:14.341" v="546" actId="20577"/>
        <pc:sldMasterMkLst>
          <pc:docMk/>
          <pc:sldMasterMk cId="2817812494" sldId="2147483787"/>
        </pc:sldMasterMkLst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2854405964" sldId="2147483776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707084954" sldId="2147483777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379881816" sldId="2147483778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397302292" sldId="2147483779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3393842507" sldId="2147483780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422055881" sldId="2147483781"/>
          </pc:sldLayoutMkLst>
        </pc:sldLayoutChg>
        <pc:sldLayoutChg chg="modSp add mod">
          <pc:chgData name="Yooh Mohamed Saud" userId="f5647d292bd7dcbe" providerId="LiveId" clId="{08CFB9C8-78F1-4BB6-BBF8-BEBBE7DF6E22}" dt="2025-06-21T00:57:14.341" v="546" actId="20577"/>
          <pc:sldLayoutMkLst>
            <pc:docMk/>
            <pc:sldMasterMk cId="2817812494" sldId="2147483787"/>
            <pc:sldLayoutMk cId="2737664164" sldId="2147483782"/>
          </pc:sldLayoutMkLst>
          <pc:spChg chg="mod">
            <ac:chgData name="Yooh Mohamed Saud" userId="f5647d292bd7dcbe" providerId="LiveId" clId="{08CFB9C8-78F1-4BB6-BBF8-BEBBE7DF6E22}" dt="2025-06-21T00:57:14.341" v="546" actId="20577"/>
            <ac:spMkLst>
              <pc:docMk/>
              <pc:sldMasterMk cId="2817812494" sldId="2147483787"/>
              <pc:sldLayoutMk cId="2737664164" sldId="2147483782"/>
              <ac:spMk id="5" creationId="{52680305-1AD7-482D-BFFD-6CDB83AB39A4}"/>
            </ac:spMkLst>
          </pc:spChg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95916114" sldId="2147483783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22858015" sldId="2147483784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3931020677" sldId="2147483785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161894436" sldId="2147483786"/>
          </pc:sldLayoutMkLst>
        </pc:sldLayoutChg>
      </pc:sldMasterChg>
      <pc:sldMasterChg chg="add del addSldLayout delSldLayout">
        <pc:chgData name="Yooh Mohamed Saud" userId="f5647d292bd7dcbe" providerId="LiveId" clId="{08CFB9C8-78F1-4BB6-BBF8-BEBBE7DF6E22}" dt="2025-06-20T23:37:24.442" v="41" actId="26606"/>
        <pc:sldMasterMkLst>
          <pc:docMk/>
          <pc:sldMasterMk cId="499361463" sldId="2147483800"/>
        </pc:sldMasterMkLst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826307018" sldId="2147483789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706235392" sldId="2147483790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748119801" sldId="2147483791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234885416" sldId="2147483792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3545049833" sldId="2147483793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349164219" sldId="2147483794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312714713" sldId="2147483795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670928232" sldId="2147483796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47330766" sldId="2147483797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365921927" sldId="2147483798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842961434" sldId="2147483799"/>
          </pc:sldLayoutMkLst>
        </pc:sldLayoutChg>
      </pc:sldMasterChg>
    </pc:docChg>
  </pc:docChgLst>
  <pc:docChgLst>
    <pc:chgData name="Yooh Mohamed Saud" userId="f5647d292bd7dcbe" providerId="LiveId" clId="{F7808218-ED3E-4D91-9E80-07F484EBB938}"/>
    <pc:docChg chg="addSld modSld">
      <pc:chgData name="Yooh Mohamed Saud" userId="f5647d292bd7dcbe" providerId="LiveId" clId="{F7808218-ED3E-4D91-9E80-07F484EBB938}" dt="2025-06-22T16:07:03.481" v="110" actId="6549"/>
      <pc:docMkLst>
        <pc:docMk/>
      </pc:docMkLst>
      <pc:sldChg chg="modSp mod">
        <pc:chgData name="Yooh Mohamed Saud" userId="f5647d292bd7dcbe" providerId="LiveId" clId="{F7808218-ED3E-4D91-9E80-07F484EBB938}" dt="2025-06-22T15:50:39.149" v="3"/>
        <pc:sldMkLst>
          <pc:docMk/>
          <pc:sldMk cId="2991955821" sldId="256"/>
        </pc:sldMkLst>
        <pc:spChg chg="mod">
          <ac:chgData name="Yooh Mohamed Saud" userId="f5647d292bd7dcbe" providerId="LiveId" clId="{F7808218-ED3E-4D91-9E80-07F484EBB938}" dt="2025-06-22T15:50:20.875" v="2" actId="20577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F7808218-ED3E-4D91-9E80-07F484EBB938}" dt="2025-06-22T15:50:39.149" v="3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F7808218-ED3E-4D91-9E80-07F484EBB938}" dt="2025-06-22T16:07:03.481" v="110" actId="6549"/>
        <pc:sldMkLst>
          <pc:docMk/>
          <pc:sldMk cId="1153073126" sldId="257"/>
        </pc:sldMkLst>
        <pc:spChg chg="mod">
          <ac:chgData name="Yooh Mohamed Saud" userId="f5647d292bd7dcbe" providerId="LiveId" clId="{F7808218-ED3E-4D91-9E80-07F484EBB938}" dt="2025-06-22T16:07:03.481" v="110" actId="6549"/>
          <ac:spMkLst>
            <pc:docMk/>
            <pc:sldMk cId="1153073126" sldId="257"/>
            <ac:spMk id="2" creationId="{9312D9BD-B667-0975-91B0-65FAEE2F8B45}"/>
          </ac:spMkLst>
        </pc:spChg>
        <pc:spChg chg="mod">
          <ac:chgData name="Yooh Mohamed Saud" userId="f5647d292bd7dcbe" providerId="LiveId" clId="{F7808218-ED3E-4D91-9E80-07F484EBB938}" dt="2025-06-22T15:52:36.712" v="21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F7808218-ED3E-4D91-9E80-07F484EBB938}" dt="2025-06-22T15:54:11.564" v="30" actId="20577"/>
        <pc:sldMkLst>
          <pc:docMk/>
          <pc:sldMk cId="3969029408" sldId="261"/>
        </pc:sldMkLst>
        <pc:spChg chg="mod">
          <ac:chgData name="Yooh Mohamed Saud" userId="f5647d292bd7dcbe" providerId="LiveId" clId="{F7808218-ED3E-4D91-9E80-07F484EBB938}" dt="2025-06-22T15:53:14.906" v="22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F7808218-ED3E-4D91-9E80-07F484EBB938}" dt="2025-06-22T15:54:11.564" v="30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F7808218-ED3E-4D91-9E80-07F484EBB938}" dt="2025-06-22T15:56:55.371" v="48" actId="20577"/>
        <pc:sldMkLst>
          <pc:docMk/>
          <pc:sldMk cId="813144472" sldId="262"/>
        </pc:sldMkLst>
        <pc:spChg chg="mod">
          <ac:chgData name="Yooh Mohamed Saud" userId="f5647d292bd7dcbe" providerId="LiveId" clId="{F7808218-ED3E-4D91-9E80-07F484EBB938}" dt="2025-06-22T15:56:35.320" v="40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F7808218-ED3E-4D91-9E80-07F484EBB938}" dt="2025-06-22T15:56:55.371" v="48" actId="20577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F7808218-ED3E-4D91-9E80-07F484EBB938}" dt="2025-06-22T15:59:22.936" v="59" actId="20577"/>
        <pc:sldMkLst>
          <pc:docMk/>
          <pc:sldMk cId="4291323325" sldId="263"/>
        </pc:sldMkLst>
        <pc:spChg chg="mod">
          <ac:chgData name="Yooh Mohamed Saud" userId="f5647d292bd7dcbe" providerId="LiveId" clId="{F7808218-ED3E-4D91-9E80-07F484EBB938}" dt="2025-06-22T15:58:15.426" v="50" actId="6549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F7808218-ED3E-4D91-9E80-07F484EBB938}" dt="2025-06-22T15:59:22.936" v="59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F7808218-ED3E-4D91-9E80-07F484EBB938}" dt="2025-06-22T16:00:45.383" v="68" actId="20577"/>
        <pc:sldMkLst>
          <pc:docMk/>
          <pc:sldMk cId="124247300" sldId="264"/>
        </pc:sldMkLst>
        <pc:spChg chg="mod">
          <ac:chgData name="Yooh Mohamed Saud" userId="f5647d292bd7dcbe" providerId="LiveId" clId="{F7808218-ED3E-4D91-9E80-07F484EBB938}" dt="2025-06-22T16:00:22.240" v="60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F7808218-ED3E-4D91-9E80-07F484EBB938}" dt="2025-06-22T16:00:45.383" v="68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F7808218-ED3E-4D91-9E80-07F484EBB938}" dt="2025-06-22T16:02:42.129" v="90" actId="20577"/>
        <pc:sldMkLst>
          <pc:docMk/>
          <pc:sldMk cId="660382047" sldId="265"/>
        </pc:sldMkLst>
        <pc:spChg chg="mod">
          <ac:chgData name="Yooh Mohamed Saud" userId="f5647d292bd7dcbe" providerId="LiveId" clId="{F7808218-ED3E-4D91-9E80-07F484EBB938}" dt="2025-06-22T16:01:20.675" v="69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F7808218-ED3E-4D91-9E80-07F484EBB938}" dt="2025-06-22T16:02:42.129" v="90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F7808218-ED3E-4D91-9E80-07F484EBB938}" dt="2025-06-22T16:04:01.516" v="101" actId="20577"/>
        <pc:sldMkLst>
          <pc:docMk/>
          <pc:sldMk cId="1364471396" sldId="266"/>
        </pc:sldMkLst>
        <pc:spChg chg="mod">
          <ac:chgData name="Yooh Mohamed Saud" userId="f5647d292bd7dcbe" providerId="LiveId" clId="{F7808218-ED3E-4D91-9E80-07F484EBB938}" dt="2025-06-22T16:03:32.018" v="92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F7808218-ED3E-4D91-9E80-07F484EBB938}" dt="2025-06-22T16:04:01.516" v="101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modSp add mod">
        <pc:chgData name="Yooh Mohamed Saud" userId="f5647d292bd7dcbe" providerId="LiveId" clId="{F7808218-ED3E-4D91-9E80-07F484EBB938}" dt="2025-06-22T16:04:50.136" v="109" actId="20577"/>
        <pc:sldMkLst>
          <pc:docMk/>
          <pc:sldMk cId="2829763493" sldId="267"/>
        </pc:sldMkLst>
        <pc:spChg chg="mod">
          <ac:chgData name="Yooh Mohamed Saud" userId="f5647d292bd7dcbe" providerId="LiveId" clId="{F7808218-ED3E-4D91-9E80-07F484EBB938}" dt="2025-06-22T16:04:50.136" v="109" actId="20577"/>
          <ac:spMkLst>
            <pc:docMk/>
            <pc:sldMk cId="2829763493" sldId="267"/>
            <ac:spMk id="7" creationId="{CD2A12AB-82AE-21FD-C5F8-911E97DEA782}"/>
          </ac:spMkLst>
        </pc:spChg>
      </pc:sldChg>
    </pc:docChg>
  </pc:docChgLst>
  <pc:docChgLst>
    <pc:chgData name="Yooh Mohamed Saud" userId="f5647d292bd7dcbe" providerId="LiveId" clId="{682FBD03-77AC-42A2-BF2C-1C38BAF352B8}"/>
    <pc:docChg chg="undo custSel addSld modSld">
      <pc:chgData name="Yooh Mohamed Saud" userId="f5647d292bd7dcbe" providerId="LiveId" clId="{682FBD03-77AC-42A2-BF2C-1C38BAF352B8}" dt="2025-06-21T01:39:04.576" v="94" actId="20577"/>
      <pc:docMkLst>
        <pc:docMk/>
      </pc:docMkLst>
      <pc:sldChg chg="modSp mod">
        <pc:chgData name="Yooh Mohamed Saud" userId="f5647d292bd7dcbe" providerId="LiveId" clId="{682FBD03-77AC-42A2-BF2C-1C38BAF352B8}" dt="2025-06-21T01:15:54.256" v="2"/>
        <pc:sldMkLst>
          <pc:docMk/>
          <pc:sldMk cId="2991955821" sldId="256"/>
        </pc:sldMkLst>
        <pc:spChg chg="mod">
          <ac:chgData name="Yooh Mohamed Saud" userId="f5647d292bd7dcbe" providerId="LiveId" clId="{682FBD03-77AC-42A2-BF2C-1C38BAF352B8}" dt="2025-06-21T01:15:32.011" v="1" actId="27636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682FBD03-77AC-42A2-BF2C-1C38BAF352B8}" dt="2025-06-21T01:15:54.256" v="2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682FBD03-77AC-42A2-BF2C-1C38BAF352B8}" dt="2025-06-21T01:16:46.190" v="10" actId="20577"/>
        <pc:sldMkLst>
          <pc:docMk/>
          <pc:sldMk cId="1153073126" sldId="257"/>
        </pc:sldMkLst>
        <pc:spChg chg="mod">
          <ac:chgData name="Yooh Mohamed Saud" userId="f5647d292bd7dcbe" providerId="LiveId" clId="{682FBD03-77AC-42A2-BF2C-1C38BAF352B8}" dt="2025-06-21T01:16:46.190" v="10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682FBD03-77AC-42A2-BF2C-1C38BAF352B8}" dt="2025-06-21T01:23:11.765" v="25" actId="20577"/>
        <pc:sldMkLst>
          <pc:docMk/>
          <pc:sldMk cId="3969029408" sldId="261"/>
        </pc:sldMkLst>
        <pc:spChg chg="mod">
          <ac:chgData name="Yooh Mohamed Saud" userId="f5647d292bd7dcbe" providerId="LiveId" clId="{682FBD03-77AC-42A2-BF2C-1C38BAF352B8}" dt="2025-06-21T01:17:53.711" v="11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682FBD03-77AC-42A2-BF2C-1C38BAF352B8}" dt="2025-06-21T01:23:11.765" v="25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682FBD03-77AC-42A2-BF2C-1C38BAF352B8}" dt="2025-06-21T01:25:01.333" v="34" actId="20577"/>
        <pc:sldMkLst>
          <pc:docMk/>
          <pc:sldMk cId="813144472" sldId="262"/>
        </pc:sldMkLst>
        <pc:spChg chg="mod">
          <ac:chgData name="Yooh Mohamed Saud" userId="f5647d292bd7dcbe" providerId="LiveId" clId="{682FBD03-77AC-42A2-BF2C-1C38BAF352B8}" dt="2025-06-21T01:24:16.627" v="27" actId="20577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682FBD03-77AC-42A2-BF2C-1C38BAF352B8}" dt="2025-06-21T01:25:01.333" v="34" actId="20577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682FBD03-77AC-42A2-BF2C-1C38BAF352B8}" dt="2025-06-21T01:26:28.135" v="40" actId="20577"/>
        <pc:sldMkLst>
          <pc:docMk/>
          <pc:sldMk cId="4291323325" sldId="263"/>
        </pc:sldMkLst>
        <pc:spChg chg="mod">
          <ac:chgData name="Yooh Mohamed Saud" userId="f5647d292bd7dcbe" providerId="LiveId" clId="{682FBD03-77AC-42A2-BF2C-1C38BAF352B8}" dt="2025-06-21T01:25:58.201" v="35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682FBD03-77AC-42A2-BF2C-1C38BAF352B8}" dt="2025-06-21T01:26:28.135" v="40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682FBD03-77AC-42A2-BF2C-1C38BAF352B8}" dt="2025-06-21T01:28:03.700" v="45" actId="1076"/>
        <pc:sldMkLst>
          <pc:docMk/>
          <pc:sldMk cId="124247300" sldId="264"/>
        </pc:sldMkLst>
        <pc:spChg chg="mod">
          <ac:chgData name="Yooh Mohamed Saud" userId="f5647d292bd7dcbe" providerId="LiveId" clId="{682FBD03-77AC-42A2-BF2C-1C38BAF352B8}" dt="2025-06-21T01:27:23.280" v="41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682FBD03-77AC-42A2-BF2C-1C38BAF352B8}" dt="2025-06-21T01:28:03.700" v="45" actId="1076"/>
          <ac:spMkLst>
            <pc:docMk/>
            <pc:sldMk cId="124247300" sldId="264"/>
            <ac:spMk id="6" creationId="{19E63CD4-5179-4EE1-55F5-D2AA88A55095}"/>
          </ac:spMkLst>
        </pc:spChg>
        <pc:spChg chg="mod">
          <ac:chgData name="Yooh Mohamed Saud" userId="f5647d292bd7dcbe" providerId="LiveId" clId="{682FBD03-77AC-42A2-BF2C-1C38BAF352B8}" dt="2025-06-21T01:27:52.018" v="44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682FBD03-77AC-42A2-BF2C-1C38BAF352B8}" dt="2025-06-21T01:31:00.756" v="54" actId="20577"/>
        <pc:sldMkLst>
          <pc:docMk/>
          <pc:sldMk cId="660382047" sldId="265"/>
        </pc:sldMkLst>
        <pc:spChg chg="mod">
          <ac:chgData name="Yooh Mohamed Saud" userId="f5647d292bd7dcbe" providerId="LiveId" clId="{682FBD03-77AC-42A2-BF2C-1C38BAF352B8}" dt="2025-06-21T01:30:32.707" v="46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682FBD03-77AC-42A2-BF2C-1C38BAF352B8}" dt="2025-06-21T01:31:00.756" v="54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682FBD03-77AC-42A2-BF2C-1C38BAF352B8}" dt="2025-06-21T01:34:21.222" v="75" actId="20577"/>
        <pc:sldMkLst>
          <pc:docMk/>
          <pc:sldMk cId="1364471396" sldId="266"/>
        </pc:sldMkLst>
        <pc:spChg chg="mod">
          <ac:chgData name="Yooh Mohamed Saud" userId="f5647d292bd7dcbe" providerId="LiveId" clId="{682FBD03-77AC-42A2-BF2C-1C38BAF352B8}" dt="2025-06-21T01:32:21.367" v="57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682FBD03-77AC-42A2-BF2C-1C38BAF352B8}" dt="2025-06-21T01:34:21.222" v="75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modSp add mod">
        <pc:chgData name="Yooh Mohamed Saud" userId="f5647d292bd7dcbe" providerId="LiveId" clId="{682FBD03-77AC-42A2-BF2C-1C38BAF352B8}" dt="2025-06-21T01:36:40.221" v="84" actId="20577"/>
        <pc:sldMkLst>
          <pc:docMk/>
          <pc:sldMk cId="3012093794" sldId="267"/>
        </pc:sldMkLst>
        <pc:spChg chg="mod">
          <ac:chgData name="Yooh Mohamed Saud" userId="f5647d292bd7dcbe" providerId="LiveId" clId="{682FBD03-77AC-42A2-BF2C-1C38BAF352B8}" dt="2025-06-21T01:35:03.916" v="76"/>
          <ac:spMkLst>
            <pc:docMk/>
            <pc:sldMk cId="3012093794" sldId="267"/>
            <ac:spMk id="2" creationId="{CF7216FF-B7EF-F3FF-FE71-B707A6CF506A}"/>
          </ac:spMkLst>
        </pc:spChg>
        <pc:spChg chg="mod">
          <ac:chgData name="Yooh Mohamed Saud" userId="f5647d292bd7dcbe" providerId="LiveId" clId="{682FBD03-77AC-42A2-BF2C-1C38BAF352B8}" dt="2025-06-21T01:36:40.221" v="84" actId="20577"/>
          <ac:spMkLst>
            <pc:docMk/>
            <pc:sldMk cId="3012093794" sldId="267"/>
            <ac:spMk id="7" creationId="{B56C8356-FE86-19EA-9AB5-085EB807C94E}"/>
          </ac:spMkLst>
        </pc:spChg>
      </pc:sldChg>
      <pc:sldChg chg="modSp add mod">
        <pc:chgData name="Yooh Mohamed Saud" userId="f5647d292bd7dcbe" providerId="LiveId" clId="{682FBD03-77AC-42A2-BF2C-1C38BAF352B8}" dt="2025-06-21T01:39:04.576" v="94" actId="20577"/>
        <pc:sldMkLst>
          <pc:docMk/>
          <pc:sldMk cId="2561533933" sldId="268"/>
        </pc:sldMkLst>
        <pc:spChg chg="mod">
          <ac:chgData name="Yooh Mohamed Saud" userId="f5647d292bd7dcbe" providerId="LiveId" clId="{682FBD03-77AC-42A2-BF2C-1C38BAF352B8}" dt="2025-06-21T01:38:35.494" v="89"/>
          <ac:spMkLst>
            <pc:docMk/>
            <pc:sldMk cId="2561533933" sldId="268"/>
            <ac:spMk id="2" creationId="{32B57E34-0BD3-4EB1-6AED-FE68A404D57A}"/>
          </ac:spMkLst>
        </pc:spChg>
        <pc:spChg chg="mod">
          <ac:chgData name="Yooh Mohamed Saud" userId="f5647d292bd7dcbe" providerId="LiveId" clId="{682FBD03-77AC-42A2-BF2C-1C38BAF352B8}" dt="2025-06-21T01:39:04.576" v="94" actId="20577"/>
          <ac:spMkLst>
            <pc:docMk/>
            <pc:sldMk cId="2561533933" sldId="268"/>
            <ac:spMk id="7" creationId="{B1D45B36-09C4-9C9A-9807-A4147FAC9C1C}"/>
          </ac:spMkLst>
        </pc:spChg>
      </pc:sldChg>
    </pc:docChg>
  </pc:docChgLst>
  <pc:docChgLst>
    <pc:chgData name="Yooh Mohamed Saud" userId="f5647d292bd7dcbe" providerId="LiveId" clId="{2992B4B1-A24A-4EE5-AD6C-77BBAFF95D34}"/>
    <pc:docChg chg="undo custSel delSld modSld">
      <pc:chgData name="Yooh Mohamed Saud" userId="f5647d292bd7dcbe" providerId="LiveId" clId="{2992B4B1-A24A-4EE5-AD6C-77BBAFF95D34}" dt="2025-06-21T15:27:34.775" v="165" actId="20577"/>
      <pc:docMkLst>
        <pc:docMk/>
      </pc:docMkLst>
      <pc:sldChg chg="modSp mod">
        <pc:chgData name="Yooh Mohamed Saud" userId="f5647d292bd7dcbe" providerId="LiveId" clId="{2992B4B1-A24A-4EE5-AD6C-77BBAFF95D34}" dt="2025-06-21T15:07:12.878" v="4" actId="20577"/>
        <pc:sldMkLst>
          <pc:docMk/>
          <pc:sldMk cId="2991955821" sldId="256"/>
        </pc:sldMkLst>
        <pc:spChg chg="mod">
          <ac:chgData name="Yooh Mohamed Saud" userId="f5647d292bd7dcbe" providerId="LiveId" clId="{2992B4B1-A24A-4EE5-AD6C-77BBAFF95D34}" dt="2025-06-21T15:06:29.960" v="1" actId="20577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2992B4B1-A24A-4EE5-AD6C-77BBAFF95D34}" dt="2025-06-21T15:07:12.878" v="4" actId="20577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2992B4B1-A24A-4EE5-AD6C-77BBAFF95D34}" dt="2025-06-21T15:13:25.916" v="66" actId="5793"/>
        <pc:sldMkLst>
          <pc:docMk/>
          <pc:sldMk cId="1153073126" sldId="257"/>
        </pc:sldMkLst>
        <pc:spChg chg="mod">
          <ac:chgData name="Yooh Mohamed Saud" userId="f5647d292bd7dcbe" providerId="LiveId" clId="{2992B4B1-A24A-4EE5-AD6C-77BBAFF95D34}" dt="2025-06-21T15:07:45.631" v="5"/>
          <ac:spMkLst>
            <pc:docMk/>
            <pc:sldMk cId="1153073126" sldId="257"/>
            <ac:spMk id="2" creationId="{9312D9BD-B667-0975-91B0-65FAEE2F8B45}"/>
          </ac:spMkLst>
        </pc:spChg>
        <pc:spChg chg="mod">
          <ac:chgData name="Yooh Mohamed Saud" userId="f5647d292bd7dcbe" providerId="LiveId" clId="{2992B4B1-A24A-4EE5-AD6C-77BBAFF95D34}" dt="2025-06-21T15:13:25.916" v="66" actId="5793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2992B4B1-A24A-4EE5-AD6C-77BBAFF95D34}" dt="2025-06-21T15:14:53.576" v="75" actId="20577"/>
        <pc:sldMkLst>
          <pc:docMk/>
          <pc:sldMk cId="3969029408" sldId="261"/>
        </pc:sldMkLst>
        <pc:spChg chg="mod">
          <ac:chgData name="Yooh Mohamed Saud" userId="f5647d292bd7dcbe" providerId="LiveId" clId="{2992B4B1-A24A-4EE5-AD6C-77BBAFF95D34}" dt="2025-06-21T15:14:19.379" v="67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2992B4B1-A24A-4EE5-AD6C-77BBAFF95D34}" dt="2025-06-21T15:14:53.576" v="75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2992B4B1-A24A-4EE5-AD6C-77BBAFF95D34}" dt="2025-06-21T15:27:34.775" v="165" actId="20577"/>
        <pc:sldMkLst>
          <pc:docMk/>
          <pc:sldMk cId="813144472" sldId="262"/>
        </pc:sldMkLst>
        <pc:spChg chg="mod">
          <ac:chgData name="Yooh Mohamed Saud" userId="f5647d292bd7dcbe" providerId="LiveId" clId="{2992B4B1-A24A-4EE5-AD6C-77BBAFF95D34}" dt="2025-06-21T15:16:09.495" v="87" actId="1037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2992B4B1-A24A-4EE5-AD6C-77BBAFF95D34}" dt="2025-06-21T15:27:34.775" v="165" actId="20577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2992B4B1-A24A-4EE5-AD6C-77BBAFF95D34}" dt="2025-06-21T15:18:46.341" v="112" actId="20577"/>
        <pc:sldMkLst>
          <pc:docMk/>
          <pc:sldMk cId="4291323325" sldId="263"/>
        </pc:sldMkLst>
        <pc:spChg chg="mod">
          <ac:chgData name="Yooh Mohamed Saud" userId="f5647d292bd7dcbe" providerId="LiveId" clId="{2992B4B1-A24A-4EE5-AD6C-77BBAFF95D34}" dt="2025-06-21T15:18:21.461" v="104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2992B4B1-A24A-4EE5-AD6C-77BBAFF95D34}" dt="2025-06-21T15:18:46.341" v="112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2992B4B1-A24A-4EE5-AD6C-77BBAFF95D34}" dt="2025-06-21T15:22:23.689" v="137" actId="179"/>
        <pc:sldMkLst>
          <pc:docMk/>
          <pc:sldMk cId="124247300" sldId="264"/>
        </pc:sldMkLst>
        <pc:spChg chg="mod">
          <ac:chgData name="Yooh Mohamed Saud" userId="f5647d292bd7dcbe" providerId="LiveId" clId="{2992B4B1-A24A-4EE5-AD6C-77BBAFF95D34}" dt="2025-06-21T15:19:27.238" v="114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2992B4B1-A24A-4EE5-AD6C-77BBAFF95D34}" dt="2025-06-21T15:22:23.689" v="137" actId="179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2992B4B1-A24A-4EE5-AD6C-77BBAFF95D34}" dt="2025-06-21T15:23:43.962" v="148" actId="20577"/>
        <pc:sldMkLst>
          <pc:docMk/>
          <pc:sldMk cId="660382047" sldId="265"/>
        </pc:sldMkLst>
        <pc:spChg chg="mod">
          <ac:chgData name="Yooh Mohamed Saud" userId="f5647d292bd7dcbe" providerId="LiveId" clId="{2992B4B1-A24A-4EE5-AD6C-77BBAFF95D34}" dt="2025-06-21T15:22:47.033" v="138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2992B4B1-A24A-4EE5-AD6C-77BBAFF95D34}" dt="2025-06-21T15:23:43.962" v="148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2992B4B1-A24A-4EE5-AD6C-77BBAFF95D34}" dt="2025-06-21T15:24:46.556" v="159" actId="20577"/>
        <pc:sldMkLst>
          <pc:docMk/>
          <pc:sldMk cId="1364471396" sldId="266"/>
        </pc:sldMkLst>
        <pc:spChg chg="mod">
          <ac:chgData name="Yooh Mohamed Saud" userId="f5647d292bd7dcbe" providerId="LiveId" clId="{2992B4B1-A24A-4EE5-AD6C-77BBAFF95D34}" dt="2025-06-21T15:24:16.270" v="149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2992B4B1-A24A-4EE5-AD6C-77BBAFF95D34}" dt="2025-06-21T15:24:46.556" v="159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del">
        <pc:chgData name="Yooh Mohamed Saud" userId="f5647d292bd7dcbe" providerId="LiveId" clId="{2992B4B1-A24A-4EE5-AD6C-77BBAFF95D34}" dt="2025-06-21T15:25:00.218" v="160" actId="2696"/>
        <pc:sldMkLst>
          <pc:docMk/>
          <pc:sldMk cId="332934187" sldId="267"/>
        </pc:sldMkLst>
      </pc:sldChg>
      <pc:sldChg chg="del">
        <pc:chgData name="Yooh Mohamed Saud" userId="f5647d292bd7dcbe" providerId="LiveId" clId="{2992B4B1-A24A-4EE5-AD6C-77BBAFF95D34}" dt="2025-06-21T15:25:06.117" v="161" actId="2696"/>
        <pc:sldMkLst>
          <pc:docMk/>
          <pc:sldMk cId="4020395788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57860-D42F-44D1-8B25-11C6EAA68456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67893-38F2-4C64-8A37-4B68ECB0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6F5C8-9616-49EC-AA49-B2F358C4F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1D450F-370A-9A64-FB0C-587B8A78B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DAC154-1B00-B458-E6BB-C357EF351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214D5-53FB-E431-F751-86C9D9B61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4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AD8D1-B1EC-114D-F051-3DC8B6903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83BEA-29F4-AEA5-1761-12C9BFC6F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81428-0A45-1DE6-49DA-1F377150E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0374B-CC3C-2EAE-10B4-8A8FA40E4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B7328-DCE8-7893-FB3D-3EA417210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92CFA-DB65-F4E2-030A-C4CB2B0A7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2C243A-7E66-CEE8-9B87-57C97B1DF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124EA-4851-1B9C-9C35-8BF47E062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347B1-0ACA-0D42-E2E3-897F6E105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B02EE-223E-4DB6-C462-842B60841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FA51FB-9C13-76E0-A9C1-0CA8A001C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C0731-0AFA-48B9-30D9-0A9F957D2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61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F6D38-30F4-BE68-7AD0-D3D1D25A5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BD08A0-1E7C-03CD-4E92-06730A089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E80565-6491-F0FB-1C88-B4C775D96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DA075-AE36-B4E3-5D31-CEB55B1DA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1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10FD0-AB7E-98DA-0443-9BDDB41CF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0E1263-D708-CD9D-D7E8-28890C30B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E50A14-6F3A-2603-0EAF-E1E66AB0B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FC5E1-05EC-C3CD-FC55-638C45A11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80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34EE2-0403-6372-7BC7-0F8856C5A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57B8F-77A5-1F16-3E8D-5A375D4D7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444781-39F0-E552-A2A7-01BFF9996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CD86-1762-21D3-91BE-677032E45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477EB-78C3-5EF1-95EA-A3A32D73E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CF5C3-0C60-C691-D8C6-09B766931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2654D5-691B-C2B4-228E-52158B3D8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A3A18-9322-C54A-0B2D-4293C0E30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Maldivians For Chagos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6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5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2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6/22/2025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9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6/22/2025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6/22/2025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0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8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81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0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DE4FA9-18B3-011F-B3ED-4A5AD51630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37875-F9DD-7AB9-28D4-9E625BAA1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 fontScale="90000"/>
          </a:bodyPr>
          <a:lstStyle/>
          <a:p>
            <a:pPr algn="r">
              <a:lnSpc>
                <a:spcPct val="90000"/>
              </a:lnSpc>
            </a:pP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Historical Sovereignty vs. International Consensus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9AA7D-282F-C86D-5763-544DD4DAF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3" y="1447799"/>
            <a:ext cx="2657470" cy="407669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the Maldives’ Claim to the Chagos Archipelago in Contrast to Mauritius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E6365A83-61F9-E946-7E7A-1A3743C93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55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256CC-C7E4-4C25-98E1-19A6845E1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399AFEE-0718-7400-DF08-D70957B959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AF2284-A447-F590-CEA7-EDE44F7CE2CD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2D9BD-B667-0975-91B0-65FAEE2F8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Purpose &amp; Scope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576BAB1-CE3E-3B87-EACB-64007FC0E7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1728450"/>
            <a:ext cx="619866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Objective: Contrast Maldivian historical sovereignty with Mauritius’ international legal recognition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 areas:</a:t>
            </a: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Historical claims</a:t>
            </a: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Colonial history</a:t>
            </a: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Legal evaluations</a:t>
            </a:r>
          </a:p>
          <a:p>
            <a:pPr marL="9144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Strategic implications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C623F87B-290F-F29F-B0E7-DDFA4C7B9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CCB8BE-17E0-C41F-DE49-454E00356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5D653B-FBD2-29CF-E739-B049379AF5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299AA8-58E4-8615-0E30-3763841BC440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74AC6-DFF6-01B8-E760-1EF03A9EE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43148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Historical Sovereignty – Maldives vs Mauritius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B98931F-585C-B6FB-BE75-EBC4C16578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190115"/>
            <a:ext cx="61986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Maldives: Dom Manuel’s 1560 claim over “Pullobay” reflects indigenous pre-colonial sovereignty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Mauritius: Derives claim from colonial British administration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Emphasis on original sovereignty vs. inherited jurisdiction</a:t>
            </a:r>
          </a:p>
        </p:txBody>
      </p:sp>
      <p:pic>
        <p:nvPicPr>
          <p:cNvPr id="5" name="Picture 4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25B21C86-E2F1-9972-888F-DDD353F59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29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ACD75-D99E-0FA9-827C-F9E6E3F5D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69CAA8E-230B-4E2E-ABF4-1C6999F14A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8E4D92-6844-01E5-1FC7-E54B23A8F156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935D7-D58D-DC79-43AF-F58A8F5D0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920623"/>
            <a:ext cx="3886201" cy="440378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Violations of Maldivian Self-Determination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508416E-DE11-9C7F-C1AD-AAB14C34C5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344003"/>
            <a:ext cx="61986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British actions occurred despite local resistance and without formal consent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International focus (ICJ opinion) neglected Maldives’ parallel rights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Emphasizes exclusion from key decolonization debates</a:t>
            </a:r>
          </a:p>
        </p:txBody>
      </p:sp>
      <p:pic>
        <p:nvPicPr>
          <p:cNvPr id="5" name="Picture 4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C037869A-609A-D683-BEE0-59DE2159F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44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31BD07-BA67-FC07-9385-9A1D33540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7CA075-6C61-9381-6216-90A75CED5B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FED28C-5521-F208-D8FA-94F7090E5507}"/>
              </a:ext>
            </a:extLst>
          </p:cNvPr>
          <p:cNvSpPr/>
          <p:nvPr/>
        </p:nvSpPr>
        <p:spPr>
          <a:xfrm>
            <a:off x="1" y="-1197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A439A-3B72-FD34-D12F-6BEBA0C24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Legal Context and Strategic Shifts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40BD21E-FD51-6C29-4D76-D1959EDD78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190114"/>
            <a:ext cx="61986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ICJ (2019) and UNGA support Mauritius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ITLOS (2021) upheld Mauritius in maritime case vs. Maldives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Maldives accepted ruling for EEZ delimitation, but deprioritized sovereignty claims for pragmatic diplomacy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94120EEE-0056-A8CD-C71C-1C243FAEB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23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CCFE40-41DB-3F35-D993-F9B730DEC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573EC39-48B0-29A4-F6A2-7C57E5B5D8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E63CD4-5179-4EE1-55F5-D2AA88A55095}"/>
              </a:ext>
            </a:extLst>
          </p:cNvPr>
          <p:cNvSpPr/>
          <p:nvPr/>
        </p:nvSpPr>
        <p:spPr>
          <a:xfrm>
            <a:off x="0" y="0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FBB10-074B-D591-2DF0-508B4A41F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Critique of Mauritius’ Position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3A8BCAD-9F1B-FE08-D8A3-39CB53EA901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497891"/>
            <a:ext cx="619866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Accusations of neo-colonial framing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Mauritius alleged to overlook Maldives’ historical claim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Highlights ongoing colonial dynamics cloaked in legal formalism</a:t>
            </a: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EB3D01B2-D19D-E55E-A8CE-0D2AFA304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7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BD7E31-FB58-F3CE-D88F-7ADD02561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28A8EF0-F5C8-2DF4-4E4C-ADB6EB9168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563A46-4217-26E1-3ABE-DD52EC71E6FC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E65B0-DA5D-CD7D-C392-AA2CE20EC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Strengths &amp; Weaknesses of Maldives’ Argument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F6965C9-E669-19DB-2588-A723A3910D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1728451"/>
            <a:ext cx="619866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Strengths:</a:t>
            </a:r>
          </a:p>
          <a:p>
            <a:pPr marL="9144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</a:rPr>
              <a:t>16th-century legal claim</a:t>
            </a:r>
          </a:p>
          <a:p>
            <a:pPr marL="9144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</a:rPr>
              <a:t>Clear colonial violation of self-determination</a:t>
            </a:r>
          </a:p>
          <a:p>
            <a:pPr marL="9144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</a:rPr>
              <a:t>Moral appeal for justice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US" altLang="en-US" dirty="0">
              <a:latin typeface="Arial" panose="020B0604020202020204" pitchFamily="34" charset="0"/>
            </a:endParaRP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Weaknesses:</a:t>
            </a:r>
          </a:p>
          <a:p>
            <a:pPr marL="9144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</a:rPr>
              <a:t>Policy inconsistency post-2021</a:t>
            </a:r>
          </a:p>
          <a:p>
            <a:pPr marL="9144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</a:rPr>
              <a:t>Legal setbacks from ICJ, ITLOS</a:t>
            </a:r>
          </a:p>
          <a:p>
            <a:pPr marL="9144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</a:rPr>
              <a:t>International diplomatic isolation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C20C1C90-134D-F682-181F-22FFE4924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8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DA4C08-F8CA-E467-8EBB-579E4B138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78B61C8-ABCD-83F4-4164-FACC737098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D4C818-7F1D-EE3A-5667-1B17A0A63730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72185-9373-63C0-3653-4C3F2C4AE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Strategic Pathways for Maldives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9C3018E-5679-BD73-A6A1-DAAE60A6F0E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497891"/>
            <a:ext cx="619866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Build new evidence of external pressure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Develop alternative legal strategies focused on pre-colonial sovereignty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Realign domestic policy and build coalitions for a Maldives-centric narrative</a:t>
            </a: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32C683AD-ECD1-A5DB-0253-BC9083692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71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1628D8-7994-9292-7675-FAFA77055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1A38CE9-D621-78CA-CCF1-81F579A930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BE9ACE-D1FE-26E4-8FF1-5152B7158E15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5C1CA-A29D-F7A9-DD3E-6F701A368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Conclusion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D2A12AB-82AE-21FD-C5F8-911E97DEA7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497891"/>
            <a:ext cx="619866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Maldives holds a compelling historic claim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Legal momentum currently favors Mauritius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Reviving the claim requires political will, fresh legal reasoning, and strategic diplomacy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09141A5A-30B6-62D7-7555-E67CC4F11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63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211</TotalTime>
  <Words>295</Words>
  <Application>Microsoft Office PowerPoint</Application>
  <PresentationFormat>Widescreen</PresentationFormat>
  <Paragraphs>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Calisto MT</vt:lpstr>
      <vt:lpstr>Univers Condensed</vt:lpstr>
      <vt:lpstr>Wingdings</vt:lpstr>
      <vt:lpstr>ChronicleVTI</vt:lpstr>
      <vt:lpstr>     Historical Sovereignty vs. International Consensus      </vt:lpstr>
      <vt:lpstr> Purpose &amp; Scope</vt:lpstr>
      <vt:lpstr> Historical Sovereignty – Maldives vs Mauritius </vt:lpstr>
      <vt:lpstr>Violations of Maldivian Self-Determination</vt:lpstr>
      <vt:lpstr>Legal Context and Strategic Shifts</vt:lpstr>
      <vt:lpstr> Critique of Mauritius’ Position </vt:lpstr>
      <vt:lpstr>Strengths &amp; Weaknesses of Maldives’ Argument </vt:lpstr>
      <vt:lpstr> Strategic Pathways for Maldives </vt:lpstr>
      <vt:lpstr>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Yooh Mohamed Saud</dc:creator>
  <cp:lastModifiedBy>Yooh Mohamed Saud</cp:lastModifiedBy>
  <cp:revision>1</cp:revision>
  <dcterms:created xsi:type="dcterms:W3CDTF">2025-06-20T23:27:58Z</dcterms:created>
  <dcterms:modified xsi:type="dcterms:W3CDTF">2025-06-22T16:07:09Z</dcterms:modified>
</cp:coreProperties>
</file>